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gD3NXRRDxL4JihYFfHJbd9WqoY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lockify.me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9" y="-10"/>
            <a:ext cx="105156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>
                <a:latin typeface="Roboto"/>
                <a:ea typeface="Roboto"/>
                <a:cs typeface="Roboto"/>
                <a:sym typeface="Roboto"/>
              </a:rPr>
              <a:t>Instructions:</a:t>
            </a:r>
            <a:endParaRPr sz="297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614045" y="5156991"/>
            <a:ext cx="42024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PRODUCTIVITY TIP: </a:t>
            </a:r>
            <a:br>
              <a:rPr b="1" lang="en-US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Track time with </a:t>
            </a:r>
            <a:r>
              <a:rPr lang="en-US" sz="1500" u="sng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Clockify.me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to improve the estimations you’ll make about task durations</a:t>
            </a:r>
            <a:endParaRPr sz="15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8797500" y="0"/>
            <a:ext cx="3394500" cy="12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b="1" lang="en-US" sz="1200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</a:rPr>
              <a:t>*READ THIS FIRST: Go to File, Make A Copy, and then fill out the template. Delete this message.</a:t>
            </a:r>
            <a:endParaRPr>
              <a:solidFill>
                <a:srgbClr val="008C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153459" y="678842"/>
            <a:ext cx="6096000" cy="44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Add your project name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Define your tasks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TASKS: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Move the red arrow representing a task across its column, to mark its position on the chart (i.e. the time when you’ll tackle it)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Select and stretch the red arrow representing a task across its column, to mark its duration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MILESTONES: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To set a milestone, select a purple star, and drag &amp; drop it to the desired </a:t>
            </a:r>
            <a:r>
              <a:rPr lang="en-US" sz="1500">
                <a:latin typeface="Roboto"/>
                <a:ea typeface="Roboto"/>
                <a:cs typeface="Roboto"/>
                <a:sym typeface="Roboto"/>
              </a:rPr>
              <a:t>month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on the timeline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Add notes about the milestones below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DEADLINES: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To set a </a:t>
            </a:r>
            <a:r>
              <a:rPr lang="en-US" sz="1500">
                <a:latin typeface="Roboto"/>
                <a:ea typeface="Roboto"/>
                <a:cs typeface="Roboto"/>
                <a:sym typeface="Roboto"/>
              </a:rPr>
              <a:t>deadline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select a green star, and drag &amp; drop it to the desired </a:t>
            </a:r>
            <a:r>
              <a:rPr lang="en-US" sz="1500">
                <a:latin typeface="Roboto"/>
                <a:ea typeface="Roboto"/>
                <a:cs typeface="Roboto"/>
                <a:sym typeface="Roboto"/>
              </a:rPr>
              <a:t>month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on the timeline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Add notes about the tasks below</a:t>
            </a:r>
            <a:endParaRPr b="1" sz="15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PROJECT DEADLINE: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To mark the project deadline, select the yellow star and drag &amp; drop it to the desired </a:t>
            </a:r>
            <a:r>
              <a:rPr lang="en-US" sz="1500">
                <a:latin typeface="Roboto"/>
                <a:ea typeface="Roboto"/>
                <a:cs typeface="Roboto"/>
                <a:sym typeface="Roboto"/>
              </a:rPr>
              <a:t>month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on the timeline</a:t>
            </a:r>
            <a:b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5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8" name="Google Shape;88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54259" y="3670075"/>
            <a:ext cx="5637740" cy="31879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/>
          <p:nvPr/>
        </p:nvSpPr>
        <p:spPr>
          <a:xfrm>
            <a:off x="1298887" y="1069424"/>
            <a:ext cx="9716465" cy="276999"/>
          </a:xfrm>
          <a:prstGeom prst="rect">
            <a:avLst/>
          </a:prstGeom>
          <a:solidFill>
            <a:srgbClr val="008C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1298887" y="1053496"/>
            <a:ext cx="970986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January         February         March          April          May           June            July          August          September         October            November         December	</a:t>
            </a:r>
            <a:endParaRPr sz="11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1298887" y="1377387"/>
            <a:ext cx="9716464" cy="411667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134224" y="1386637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134223" y="1729996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134222" y="1450007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1]</a:t>
            </a:r>
            <a:endParaRPr/>
          </a:p>
        </p:txBody>
      </p:sp>
      <p:sp>
        <p:nvSpPr>
          <p:cNvPr id="99" name="Google Shape;99;p2"/>
          <p:cNvSpPr/>
          <p:nvPr/>
        </p:nvSpPr>
        <p:spPr>
          <a:xfrm>
            <a:off x="134223" y="2072785"/>
            <a:ext cx="1166193" cy="341164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37601" y="2415572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134222" y="2757789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134222" y="3100577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134222" y="3440727"/>
            <a:ext cx="1166193" cy="33871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134222" y="3779928"/>
            <a:ext cx="1166193" cy="337498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134220" y="4117426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134216" y="4464535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134216" y="1778958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2]</a:t>
            </a: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134215" y="4808377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/>
          <p:nvPr/>
        </p:nvSpPr>
        <p:spPr>
          <a:xfrm>
            <a:off x="134206" y="5154483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140977" y="2124567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3]</a:t>
            </a:r>
            <a:endParaRPr/>
          </a:p>
        </p:txBody>
      </p:sp>
      <p:sp>
        <p:nvSpPr>
          <p:cNvPr id="111" name="Google Shape;111;p2"/>
          <p:cNvSpPr txBox="1"/>
          <p:nvPr/>
        </p:nvSpPr>
        <p:spPr>
          <a:xfrm>
            <a:off x="140977" y="2458868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4]</a:t>
            </a:r>
            <a:endParaRPr/>
          </a:p>
        </p:txBody>
      </p:sp>
      <p:sp>
        <p:nvSpPr>
          <p:cNvPr id="112" name="Google Shape;112;p2"/>
          <p:cNvSpPr txBox="1"/>
          <p:nvPr/>
        </p:nvSpPr>
        <p:spPr>
          <a:xfrm>
            <a:off x="143813" y="2807274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5]</a:t>
            </a:r>
            <a:endParaRPr/>
          </a:p>
        </p:txBody>
      </p:sp>
      <p:sp>
        <p:nvSpPr>
          <p:cNvPr id="113" name="Google Shape;113;p2"/>
          <p:cNvSpPr txBox="1"/>
          <p:nvPr/>
        </p:nvSpPr>
        <p:spPr>
          <a:xfrm>
            <a:off x="123735" y="3502946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7]</a:t>
            </a:r>
            <a:endParaRPr/>
          </a:p>
        </p:txBody>
      </p:sp>
      <p:sp>
        <p:nvSpPr>
          <p:cNvPr id="114" name="Google Shape;114;p2"/>
          <p:cNvSpPr txBox="1"/>
          <p:nvPr/>
        </p:nvSpPr>
        <p:spPr>
          <a:xfrm>
            <a:off x="134072" y="3145413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6]</a:t>
            </a:r>
            <a:endParaRPr/>
          </a:p>
        </p:txBody>
      </p:sp>
      <p:sp>
        <p:nvSpPr>
          <p:cNvPr id="115" name="Google Shape;115;p2"/>
          <p:cNvSpPr txBox="1"/>
          <p:nvPr/>
        </p:nvSpPr>
        <p:spPr>
          <a:xfrm>
            <a:off x="123735" y="3828706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8]</a:t>
            </a:r>
            <a:endParaRPr/>
          </a:p>
        </p:txBody>
      </p:sp>
      <p:sp>
        <p:nvSpPr>
          <p:cNvPr id="116" name="Google Shape;116;p2"/>
          <p:cNvSpPr txBox="1"/>
          <p:nvPr/>
        </p:nvSpPr>
        <p:spPr>
          <a:xfrm>
            <a:off x="119502" y="4172874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9]</a:t>
            </a:r>
            <a:endParaRPr/>
          </a:p>
        </p:txBody>
      </p:sp>
      <p:sp>
        <p:nvSpPr>
          <p:cNvPr id="117" name="Google Shape;117;p2"/>
          <p:cNvSpPr txBox="1"/>
          <p:nvPr/>
        </p:nvSpPr>
        <p:spPr>
          <a:xfrm>
            <a:off x="140977" y="4510452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10]</a:t>
            </a:r>
            <a:endParaRPr/>
          </a:p>
        </p:txBody>
      </p:sp>
      <p:sp>
        <p:nvSpPr>
          <p:cNvPr id="118" name="Google Shape;118;p2"/>
          <p:cNvSpPr txBox="1"/>
          <p:nvPr/>
        </p:nvSpPr>
        <p:spPr>
          <a:xfrm>
            <a:off x="134072" y="5203025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12]</a:t>
            </a:r>
            <a:endParaRPr/>
          </a:p>
        </p:txBody>
      </p:sp>
      <p:sp>
        <p:nvSpPr>
          <p:cNvPr id="119" name="Google Shape;119;p2"/>
          <p:cNvSpPr txBox="1"/>
          <p:nvPr/>
        </p:nvSpPr>
        <p:spPr>
          <a:xfrm>
            <a:off x="134072" y="4853239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11]</a:t>
            </a:r>
            <a:endParaRPr/>
          </a:p>
        </p:txBody>
      </p:sp>
      <p:cxnSp>
        <p:nvCxnSpPr>
          <p:cNvPr id="120" name="Google Shape;120;p2"/>
          <p:cNvCxnSpPr/>
          <p:nvPr/>
        </p:nvCxnSpPr>
        <p:spPr>
          <a:xfrm>
            <a:off x="1285696" y="1729996"/>
            <a:ext cx="9729655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1" name="Google Shape;121;p2"/>
          <p:cNvCxnSpPr/>
          <p:nvPr/>
        </p:nvCxnSpPr>
        <p:spPr>
          <a:xfrm>
            <a:off x="1304578" y="2072784"/>
            <a:ext cx="9710773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2" name="Google Shape;122;p2"/>
          <p:cNvCxnSpPr/>
          <p:nvPr/>
        </p:nvCxnSpPr>
        <p:spPr>
          <a:xfrm>
            <a:off x="1292291" y="2415572"/>
            <a:ext cx="9729655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3" name="Google Shape;123;p2"/>
          <p:cNvCxnSpPr/>
          <p:nvPr/>
        </p:nvCxnSpPr>
        <p:spPr>
          <a:xfrm>
            <a:off x="1304577" y="2757789"/>
            <a:ext cx="971077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4" name="Google Shape;124;p2"/>
          <p:cNvCxnSpPr/>
          <p:nvPr/>
        </p:nvCxnSpPr>
        <p:spPr>
          <a:xfrm>
            <a:off x="1298887" y="3100577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5" name="Google Shape;125;p2"/>
          <p:cNvCxnSpPr/>
          <p:nvPr/>
        </p:nvCxnSpPr>
        <p:spPr>
          <a:xfrm>
            <a:off x="1307171" y="3436087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6" name="Google Shape;126;p2"/>
          <p:cNvCxnSpPr/>
          <p:nvPr/>
        </p:nvCxnSpPr>
        <p:spPr>
          <a:xfrm>
            <a:off x="1292291" y="3774067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7" name="Google Shape;127;p2"/>
          <p:cNvCxnSpPr/>
          <p:nvPr/>
        </p:nvCxnSpPr>
        <p:spPr>
          <a:xfrm>
            <a:off x="1298887" y="4117426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8" name="Google Shape;128;p2"/>
          <p:cNvCxnSpPr/>
          <p:nvPr/>
        </p:nvCxnSpPr>
        <p:spPr>
          <a:xfrm>
            <a:off x="1307171" y="4460785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9" name="Google Shape;129;p2"/>
          <p:cNvCxnSpPr/>
          <p:nvPr/>
        </p:nvCxnSpPr>
        <p:spPr>
          <a:xfrm>
            <a:off x="1298887" y="4807894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0" name="Google Shape;130;p2"/>
          <p:cNvCxnSpPr/>
          <p:nvPr/>
        </p:nvCxnSpPr>
        <p:spPr>
          <a:xfrm>
            <a:off x="1292291" y="5151736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1" name="Google Shape;131;p2"/>
          <p:cNvCxnSpPr/>
          <p:nvPr/>
        </p:nvCxnSpPr>
        <p:spPr>
          <a:xfrm>
            <a:off x="1298887" y="5494062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2" name="Google Shape;132;p2"/>
          <p:cNvSpPr/>
          <p:nvPr/>
        </p:nvSpPr>
        <p:spPr>
          <a:xfrm>
            <a:off x="1512643" y="1467903"/>
            <a:ext cx="249653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"/>
          <p:cNvSpPr/>
          <p:nvPr/>
        </p:nvSpPr>
        <p:spPr>
          <a:xfrm>
            <a:off x="1512642" y="1792774"/>
            <a:ext cx="2496531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1512642" y="2124103"/>
            <a:ext cx="2496531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"/>
          <p:cNvSpPr/>
          <p:nvPr/>
        </p:nvSpPr>
        <p:spPr>
          <a:xfrm>
            <a:off x="1512642" y="2503129"/>
            <a:ext cx="2496531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2"/>
          <p:cNvSpPr/>
          <p:nvPr/>
        </p:nvSpPr>
        <p:spPr>
          <a:xfrm>
            <a:off x="1512642" y="2821090"/>
            <a:ext cx="2496531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"/>
          <p:cNvSpPr/>
          <p:nvPr/>
        </p:nvSpPr>
        <p:spPr>
          <a:xfrm>
            <a:off x="1514844" y="3157834"/>
            <a:ext cx="249433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"/>
          <p:cNvSpPr/>
          <p:nvPr/>
        </p:nvSpPr>
        <p:spPr>
          <a:xfrm>
            <a:off x="1514844" y="3494316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"/>
          <p:cNvSpPr/>
          <p:nvPr/>
        </p:nvSpPr>
        <p:spPr>
          <a:xfrm>
            <a:off x="1514844" y="3846836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"/>
          <p:cNvSpPr/>
          <p:nvPr/>
        </p:nvSpPr>
        <p:spPr>
          <a:xfrm>
            <a:off x="1514844" y="4202322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"/>
          <p:cNvSpPr/>
          <p:nvPr/>
        </p:nvSpPr>
        <p:spPr>
          <a:xfrm>
            <a:off x="1514844" y="4520991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"/>
          <p:cNvSpPr/>
          <p:nvPr/>
        </p:nvSpPr>
        <p:spPr>
          <a:xfrm>
            <a:off x="1512642" y="4891598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"/>
          <p:cNvSpPr/>
          <p:nvPr/>
        </p:nvSpPr>
        <p:spPr>
          <a:xfrm>
            <a:off x="1512642" y="5239544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4" name="Google Shape;144;p2"/>
          <p:cNvCxnSpPr/>
          <p:nvPr/>
        </p:nvCxnSpPr>
        <p:spPr>
          <a:xfrm>
            <a:off x="6479097" y="1373898"/>
            <a:ext cx="0" cy="276999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5" name="Google Shape;145;p2"/>
          <p:cNvSpPr txBox="1"/>
          <p:nvPr/>
        </p:nvSpPr>
        <p:spPr>
          <a:xfrm>
            <a:off x="220038" y="5708930"/>
            <a:ext cx="254832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Drag &amp; drop these stars to mark milestones:</a:t>
            </a:r>
            <a:endParaRPr b="1" sz="9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6" name="Google Shape;146;p2"/>
          <p:cNvSpPr txBox="1"/>
          <p:nvPr/>
        </p:nvSpPr>
        <p:spPr>
          <a:xfrm>
            <a:off x="220038" y="5978746"/>
            <a:ext cx="2439272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Drag &amp; drop the stars to mark deadlines</a:t>
            </a:r>
            <a:endParaRPr b="1" sz="9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7" name="Google Shape;147;p2"/>
          <p:cNvSpPr txBox="1"/>
          <p:nvPr/>
        </p:nvSpPr>
        <p:spPr>
          <a:xfrm>
            <a:off x="220038" y="6254774"/>
            <a:ext cx="337883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Drag &amp; drop the stars to mark the overall project deadline:</a:t>
            </a:r>
            <a:endParaRPr b="1" sz="9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8" name="Google Shape;148;p2"/>
          <p:cNvSpPr/>
          <p:nvPr/>
        </p:nvSpPr>
        <p:spPr>
          <a:xfrm>
            <a:off x="2768367" y="5708930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"/>
          <p:cNvSpPr/>
          <p:nvPr/>
        </p:nvSpPr>
        <p:spPr>
          <a:xfrm>
            <a:off x="3073167" y="5702625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"/>
          <p:cNvSpPr/>
          <p:nvPr/>
        </p:nvSpPr>
        <p:spPr>
          <a:xfrm>
            <a:off x="3377967" y="5711086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"/>
          <p:cNvSpPr/>
          <p:nvPr/>
        </p:nvSpPr>
        <p:spPr>
          <a:xfrm>
            <a:off x="3682767" y="5711168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2"/>
          <p:cNvSpPr/>
          <p:nvPr/>
        </p:nvSpPr>
        <p:spPr>
          <a:xfrm>
            <a:off x="3987567" y="5704314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"/>
          <p:cNvSpPr/>
          <p:nvPr/>
        </p:nvSpPr>
        <p:spPr>
          <a:xfrm>
            <a:off x="4297960" y="5704314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"/>
          <p:cNvSpPr/>
          <p:nvPr/>
        </p:nvSpPr>
        <p:spPr>
          <a:xfrm>
            <a:off x="4589439" y="5697772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"/>
          <p:cNvSpPr/>
          <p:nvPr/>
        </p:nvSpPr>
        <p:spPr>
          <a:xfrm>
            <a:off x="4880918" y="5700276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"/>
          <p:cNvSpPr/>
          <p:nvPr/>
        </p:nvSpPr>
        <p:spPr>
          <a:xfrm>
            <a:off x="5172397" y="5703461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"/>
          <p:cNvSpPr/>
          <p:nvPr/>
        </p:nvSpPr>
        <p:spPr>
          <a:xfrm>
            <a:off x="5456808" y="5704314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2"/>
          <p:cNvSpPr/>
          <p:nvPr/>
        </p:nvSpPr>
        <p:spPr>
          <a:xfrm>
            <a:off x="2513961" y="5976041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"/>
          <p:cNvSpPr/>
          <p:nvPr/>
        </p:nvSpPr>
        <p:spPr>
          <a:xfrm>
            <a:off x="2818761" y="5969736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"/>
          <p:cNvSpPr/>
          <p:nvPr/>
        </p:nvSpPr>
        <p:spPr>
          <a:xfrm>
            <a:off x="3123561" y="5978197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2"/>
          <p:cNvSpPr/>
          <p:nvPr/>
        </p:nvSpPr>
        <p:spPr>
          <a:xfrm>
            <a:off x="3428361" y="5978279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"/>
          <p:cNvSpPr/>
          <p:nvPr/>
        </p:nvSpPr>
        <p:spPr>
          <a:xfrm>
            <a:off x="3733161" y="5971425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2"/>
          <p:cNvSpPr/>
          <p:nvPr/>
        </p:nvSpPr>
        <p:spPr>
          <a:xfrm>
            <a:off x="4073923" y="5971425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"/>
          <p:cNvSpPr/>
          <p:nvPr/>
        </p:nvSpPr>
        <p:spPr>
          <a:xfrm>
            <a:off x="4365402" y="5964883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"/>
          <p:cNvSpPr/>
          <p:nvPr/>
        </p:nvSpPr>
        <p:spPr>
          <a:xfrm>
            <a:off x="4656881" y="5967387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2"/>
          <p:cNvSpPr/>
          <p:nvPr/>
        </p:nvSpPr>
        <p:spPr>
          <a:xfrm>
            <a:off x="4948360" y="5970572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2"/>
          <p:cNvSpPr/>
          <p:nvPr/>
        </p:nvSpPr>
        <p:spPr>
          <a:xfrm>
            <a:off x="5232771" y="5971425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"/>
          <p:cNvSpPr/>
          <p:nvPr/>
        </p:nvSpPr>
        <p:spPr>
          <a:xfrm>
            <a:off x="3458730" y="6254774"/>
            <a:ext cx="366650" cy="36665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FFFF00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"/>
          <p:cNvSpPr txBox="1"/>
          <p:nvPr/>
        </p:nvSpPr>
        <p:spPr>
          <a:xfrm>
            <a:off x="0" y="0"/>
            <a:ext cx="12047400" cy="56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25"/>
              <a:buFont typeface="Calibri"/>
              <a:buNone/>
            </a:pPr>
            <a:r>
              <a:rPr lang="en-US" sz="4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[Project name] </a:t>
            </a:r>
            <a:r>
              <a:rPr lang="en-US" sz="2475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– </a:t>
            </a:r>
            <a:r>
              <a:rPr lang="en-US"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Yearly Gantt Chart [Insert date range]</a:t>
            </a:r>
            <a:endParaRPr sz="3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2019-12-20T11:32:44Z</dcterms:created>
  <dc:creator>Kojić</dc:creator>
</cp:coreProperties>
</file>