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ewt241vP1hv/q+NDAr3WwD+08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53459" y="678842"/>
            <a:ext cx="6096000" cy="44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Define your tasks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Move the red arrow representing a task across its column, to mark its position on the chart (i.e. the time when you’ll tackle it)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Select and stretch the red arrow representing a task across its column, to mark its duration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milestone, select a purple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weekday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milestones below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DEADLINES: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set a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deadline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select a green star,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weekday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notes about the tasks below</a:t>
            </a:r>
            <a:endParaRPr b="1"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 mark the project deadline, select the yellow star and drag &amp; drop it to the desired </a:t>
            </a:r>
            <a:r>
              <a:rPr lang="en-US" sz="1500">
                <a:latin typeface="Roboto"/>
                <a:ea typeface="Roboto"/>
                <a:cs typeface="Roboto"/>
                <a:sym typeface="Roboto"/>
              </a:rPr>
              <a:t>weekday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on the timeline</a:t>
            </a:r>
            <a:b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78550"/>
            <a:ext cx="5637741" cy="317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1298887" y="1055897"/>
            <a:ext cx="9716465" cy="276999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1298887" y="995780"/>
            <a:ext cx="97098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Monday                 Tuesday                       Wednesday                       Thursday                       Friday	</a:t>
            </a: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1298887" y="1377387"/>
            <a:ext cx="9716464" cy="41166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34224" y="138663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34223" y="172999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34222" y="145000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1]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34223" y="2072785"/>
            <a:ext cx="1166193" cy="341164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37601" y="2415572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34222" y="2757789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34222" y="3100578"/>
            <a:ext cx="1166193" cy="335992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34222" y="3440727"/>
            <a:ext cx="1166193" cy="33871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134222" y="3779928"/>
            <a:ext cx="1166193" cy="337498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34220" y="411742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134216" y="4464535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34216" y="177895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2]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134215" y="48083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134206" y="5154483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40977" y="212456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3]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140977" y="245886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4]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143813" y="28072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5]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23735" y="350294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7]</a:t>
            </a:r>
            <a:endParaRPr/>
          </a:p>
        </p:txBody>
      </p:sp>
      <p:sp>
        <p:nvSpPr>
          <p:cNvPr id="114" name="Google Shape;114;p2"/>
          <p:cNvSpPr txBox="1"/>
          <p:nvPr/>
        </p:nvSpPr>
        <p:spPr>
          <a:xfrm>
            <a:off x="134072" y="3145413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6]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123735" y="382870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8]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119502" y="41728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9]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140977" y="4510452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10]</a:t>
            </a:r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134072" y="5203025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12]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134072" y="4853239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task 11]</a:t>
            </a:r>
            <a:endParaRPr/>
          </a:p>
        </p:txBody>
      </p:sp>
      <p:cxnSp>
        <p:nvCxnSpPr>
          <p:cNvPr id="120" name="Google Shape;120;p2"/>
          <p:cNvCxnSpPr/>
          <p:nvPr/>
        </p:nvCxnSpPr>
        <p:spPr>
          <a:xfrm>
            <a:off x="1285696" y="1729996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2"/>
          <p:cNvCxnSpPr/>
          <p:nvPr/>
        </p:nvCxnSpPr>
        <p:spPr>
          <a:xfrm>
            <a:off x="1304578" y="2072784"/>
            <a:ext cx="971077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1292291" y="2415572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1304577" y="2757789"/>
            <a:ext cx="971077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>
            <a:off x="1298887" y="310057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>
            <a:off x="1307171" y="343608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2"/>
          <p:cNvCxnSpPr/>
          <p:nvPr/>
        </p:nvCxnSpPr>
        <p:spPr>
          <a:xfrm>
            <a:off x="1292291" y="377406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/>
          <p:nvPr/>
        </p:nvCxnSpPr>
        <p:spPr>
          <a:xfrm>
            <a:off x="1298887" y="411742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>
            <a:off x="1307171" y="4460785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/>
          <p:nvPr/>
        </p:nvCxnSpPr>
        <p:spPr>
          <a:xfrm>
            <a:off x="1298887" y="4807894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2"/>
          <p:cNvCxnSpPr/>
          <p:nvPr/>
        </p:nvCxnSpPr>
        <p:spPr>
          <a:xfrm>
            <a:off x="1292291" y="515173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1298887" y="5494062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2"/>
          <p:cNvSpPr/>
          <p:nvPr/>
        </p:nvSpPr>
        <p:spPr>
          <a:xfrm>
            <a:off x="1512642" y="1466706"/>
            <a:ext cx="24965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1512642" y="1792774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1512642" y="2124103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1512642" y="2503129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1512642" y="2821090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1514844" y="3157834"/>
            <a:ext cx="24943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1514844" y="349431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1514844" y="384683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1514844" y="4202322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1514844" y="4520991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1512642" y="4891598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1512642" y="5239544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4" name="Google Shape;144;p2"/>
          <p:cNvCxnSpPr/>
          <p:nvPr/>
        </p:nvCxnSpPr>
        <p:spPr>
          <a:xfrm>
            <a:off x="6479097" y="1373898"/>
            <a:ext cx="0" cy="276999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2"/>
          <p:cNvSpPr txBox="1"/>
          <p:nvPr/>
        </p:nvSpPr>
        <p:spPr>
          <a:xfrm>
            <a:off x="220038" y="5708930"/>
            <a:ext cx="254832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Drag &amp; drop these stars to mark milestones:</a:t>
            </a:r>
            <a:endParaRPr/>
          </a:p>
        </p:txBody>
      </p:sp>
      <p:sp>
        <p:nvSpPr>
          <p:cNvPr id="146" name="Google Shape;146;p2"/>
          <p:cNvSpPr txBox="1"/>
          <p:nvPr/>
        </p:nvSpPr>
        <p:spPr>
          <a:xfrm>
            <a:off x="220038" y="5978746"/>
            <a:ext cx="243927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deadlines</a:t>
            </a:r>
            <a:endParaRPr/>
          </a:p>
        </p:txBody>
      </p:sp>
      <p:sp>
        <p:nvSpPr>
          <p:cNvPr id="147" name="Google Shape;147;p2"/>
          <p:cNvSpPr txBox="1"/>
          <p:nvPr/>
        </p:nvSpPr>
        <p:spPr>
          <a:xfrm>
            <a:off x="220038" y="6254774"/>
            <a:ext cx="337883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the overall project deadline:</a:t>
            </a: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2768367" y="5708930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3073167" y="57026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3377967" y="571108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3682767" y="5711168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3987567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"/>
          <p:cNvSpPr/>
          <p:nvPr/>
        </p:nvSpPr>
        <p:spPr>
          <a:xfrm>
            <a:off x="4297960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/>
          <p:nvPr/>
        </p:nvSpPr>
        <p:spPr>
          <a:xfrm>
            <a:off x="4589439" y="5697772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4880918" y="570027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5172397" y="5703461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5456808" y="5704314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2513961" y="5976041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2818761" y="5969736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"/>
          <p:cNvSpPr/>
          <p:nvPr/>
        </p:nvSpPr>
        <p:spPr>
          <a:xfrm>
            <a:off x="3123561" y="5978197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3428361" y="5978279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3733161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4073923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4365402" y="5964883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656881" y="5967387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4948360" y="5970572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5232771" y="5971425"/>
            <a:ext cx="229959" cy="22995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3458730" y="6254774"/>
            <a:ext cx="366650" cy="36665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0" y="10726"/>
            <a:ext cx="12047400" cy="53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25"/>
              <a:buFont typeface="Calibri"/>
              <a:buNone/>
            </a:pPr>
            <a:r>
              <a:rPr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[Project name]</a:t>
            </a:r>
            <a:r>
              <a:rPr lang="en-US" sz="442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4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Weekly Gantt Chart [Insert date range]</a:t>
            </a:r>
            <a:endParaRPr sz="3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2019-12-20T11:30:44Z</dcterms:created>
  <dc:creator>Kojić</dc:creator>
</cp:coreProperties>
</file>