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</p:sldIdLst>
  <p:sldSz cy="6858000" cx="12192000"/>
  <p:notesSz cx="6858000" cy="9144000"/>
  <p:embeddedFontLst>
    <p:embeddedFont>
      <p:font typeface="Roboto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1" roundtripDataSignature="AMtx7mhq0OettNma1NhhYkRLgxMOBx1y9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customschemas.google.com/relationships/presentationmetadata" Target="metadata"/><Relationship Id="rId10" Type="http://schemas.openxmlformats.org/officeDocument/2006/relationships/font" Target="fonts/Roboto-boldItalic.fntdata"/><Relationship Id="rId9" Type="http://schemas.openxmlformats.org/officeDocument/2006/relationships/font" Target="fonts/Roboto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font" Target="fonts/Roboto-regular.fntdata"/><Relationship Id="rId8" Type="http://schemas.openxmlformats.org/officeDocument/2006/relationships/font" Target="fonts/Robo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0" name="Google Shape;20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1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clockify.me/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title"/>
          </p:nvPr>
        </p:nvSpPr>
        <p:spPr>
          <a:xfrm>
            <a:off x="9" y="-10"/>
            <a:ext cx="10515600" cy="4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>
                <a:latin typeface="Roboto"/>
                <a:ea typeface="Roboto"/>
                <a:cs typeface="Roboto"/>
                <a:sym typeface="Roboto"/>
              </a:rPr>
              <a:t>Instructions:</a:t>
            </a:r>
            <a:endParaRPr sz="297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153459" y="678842"/>
            <a:ext cx="6096000" cy="3323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AutoNum type="arabicPeriod"/>
            </a:pPr>
            <a:r>
              <a:rPr i="0" lang="en-US" sz="15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Add your project name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AutoNum type="arabicPeriod"/>
            </a:pPr>
            <a:r>
              <a:rPr i="0" lang="en-US" sz="15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Add your milestones</a:t>
            </a: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, and their dates</a:t>
            </a:r>
            <a:endParaRPr i="0" sz="15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AutoNum type="arabicPeriod"/>
            </a:pPr>
            <a:r>
              <a:rPr i="0" lang="en-US" sz="15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Add you tasks, and </a:t>
            </a: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the time frame when you’ll tackle each (</a:t>
            </a:r>
            <a:r>
              <a:rPr b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e.g.</a:t>
            </a: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August 4th - August 10th; 9 am to 12 pm, August 10th)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AutoNum type="arabicPeriod"/>
            </a:pPr>
            <a:r>
              <a:rPr i="0" lang="en-US" sz="15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Add your overall project deadline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MILESTONES: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Press SHIFT and select the entire desired milestone arrow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Drag &amp; drop it at the desired place on the timeline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TASKS: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Press SHIFT and select the entire desired task arrow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Drag &amp; drop it at the desired place on the timeline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PROJECT DEADLINE: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Press Shift and select the entire project deadline arrow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Drag &amp; drop it at the desired place in the timeline</a:t>
            </a:r>
            <a:b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</a:br>
            <a:endParaRPr sz="15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614045" y="5156991"/>
            <a:ext cx="4202400" cy="7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PRODUCTIVITY TIP: </a:t>
            </a:r>
            <a:br>
              <a:rPr b="1" lang="en-US" sz="18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Track time with </a:t>
            </a:r>
            <a:r>
              <a:rPr lang="en-US" sz="1500" u="sng">
                <a:solidFill>
                  <a:srgbClr val="008CFF"/>
                </a:solidFill>
                <a:latin typeface="Roboto"/>
                <a:ea typeface="Roboto"/>
                <a:cs typeface="Roboto"/>
                <a:sym typeface="Roboto"/>
                <a:hlinkClick r:id="rId3"/>
              </a:rPr>
              <a:t>Clockify.me</a:t>
            </a: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, to improve the estimations you’ll make about task durations</a:t>
            </a:r>
            <a:endParaRPr sz="15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8797500" y="0"/>
            <a:ext cx="3394500" cy="121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800"/>
              </a:spcBef>
              <a:spcAft>
                <a:spcPts val="600"/>
              </a:spcAft>
              <a:buNone/>
            </a:pPr>
            <a:r>
              <a:rPr b="1" lang="en-US" sz="1200">
                <a:solidFill>
                  <a:srgbClr val="008CFF"/>
                </a:solidFill>
                <a:latin typeface="Roboto"/>
                <a:ea typeface="Roboto"/>
                <a:cs typeface="Roboto"/>
                <a:sym typeface="Roboto"/>
              </a:rPr>
              <a:t>*READ THIS FIRST: Go to File, Make A Copy, and then fill out the template. Delete this message.</a:t>
            </a:r>
            <a:endParaRPr>
              <a:solidFill>
                <a:srgbClr val="008C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8" name="Google Shape;88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54259" y="3681100"/>
            <a:ext cx="5637740" cy="317689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"/>
          <p:cNvSpPr txBox="1"/>
          <p:nvPr>
            <p:ph type="title"/>
          </p:nvPr>
        </p:nvSpPr>
        <p:spPr>
          <a:xfrm>
            <a:off x="-7" y="11"/>
            <a:ext cx="10515600" cy="4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>
                <a:latin typeface="Roboto"/>
                <a:ea typeface="Roboto"/>
                <a:cs typeface="Roboto"/>
                <a:sym typeface="Roboto"/>
              </a:rPr>
              <a:t>[Project name] </a:t>
            </a:r>
            <a:r>
              <a:rPr lang="en-US" sz="2880">
                <a:latin typeface="Roboto"/>
                <a:ea typeface="Roboto"/>
                <a:cs typeface="Roboto"/>
                <a:sym typeface="Roboto"/>
              </a:rPr>
              <a:t>– </a:t>
            </a:r>
            <a:r>
              <a:rPr lang="en-US" sz="2970">
                <a:latin typeface="Roboto"/>
                <a:ea typeface="Roboto"/>
                <a:cs typeface="Roboto"/>
                <a:sym typeface="Roboto"/>
              </a:rPr>
              <a:t>Vertical project timeline</a:t>
            </a:r>
            <a:endParaRPr sz="297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4" name="Google Shape;94;p2"/>
          <p:cNvSpPr/>
          <p:nvPr/>
        </p:nvSpPr>
        <p:spPr>
          <a:xfrm>
            <a:off x="5543652" y="663388"/>
            <a:ext cx="188259" cy="6194612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2"/>
          <p:cNvSpPr txBox="1"/>
          <p:nvPr/>
        </p:nvSpPr>
        <p:spPr>
          <a:xfrm>
            <a:off x="6067066" y="2286748"/>
            <a:ext cx="4078941" cy="553998"/>
          </a:xfrm>
          <a:prstGeom prst="rect">
            <a:avLst/>
          </a:prstGeom>
          <a:solidFill>
            <a:srgbClr val="4A86E8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Milestone: 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Tasks: </a:t>
            </a:r>
            <a:endParaRPr b="1" sz="15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6" name="Google Shape;96;p2"/>
          <p:cNvSpPr/>
          <p:nvPr/>
        </p:nvSpPr>
        <p:spPr>
          <a:xfrm>
            <a:off x="6067066" y="1370829"/>
            <a:ext cx="1884627" cy="788894"/>
          </a:xfrm>
          <a:prstGeom prst="rect">
            <a:avLst/>
          </a:prstGeom>
          <a:solidFill>
            <a:srgbClr val="FFFFFF"/>
          </a:solidFill>
          <a:ln cap="flat" cmpd="sng" w="12700">
            <a:solidFill>
              <a:srgbClr val="0000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2"/>
          <p:cNvSpPr txBox="1"/>
          <p:nvPr/>
        </p:nvSpPr>
        <p:spPr>
          <a:xfrm>
            <a:off x="6089478" y="1393912"/>
            <a:ext cx="7800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Date:</a:t>
            </a:r>
            <a:endParaRPr b="1" sz="15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8" name="Google Shape;98;p2"/>
          <p:cNvSpPr/>
          <p:nvPr/>
        </p:nvSpPr>
        <p:spPr>
          <a:xfrm>
            <a:off x="5374543" y="1616613"/>
            <a:ext cx="523417" cy="523417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2"/>
          <p:cNvSpPr txBox="1"/>
          <p:nvPr/>
        </p:nvSpPr>
        <p:spPr>
          <a:xfrm>
            <a:off x="5493126" y="1693655"/>
            <a:ext cx="22411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"/>
          <p:cNvSpPr/>
          <p:nvPr/>
        </p:nvSpPr>
        <p:spPr>
          <a:xfrm>
            <a:off x="5376071" y="5308268"/>
            <a:ext cx="523417" cy="523417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2"/>
          <p:cNvSpPr txBox="1"/>
          <p:nvPr/>
        </p:nvSpPr>
        <p:spPr>
          <a:xfrm>
            <a:off x="5501059" y="5385310"/>
            <a:ext cx="22411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"/>
          <p:cNvSpPr/>
          <p:nvPr/>
        </p:nvSpPr>
        <p:spPr>
          <a:xfrm>
            <a:off x="5374543" y="3494753"/>
            <a:ext cx="523417" cy="523417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2"/>
          <p:cNvSpPr txBox="1"/>
          <p:nvPr/>
        </p:nvSpPr>
        <p:spPr>
          <a:xfrm>
            <a:off x="5494593" y="3571795"/>
            <a:ext cx="22411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/>
          </a:p>
        </p:txBody>
      </p:sp>
      <p:sp>
        <p:nvSpPr>
          <p:cNvPr id="104" name="Google Shape;104;p2"/>
          <p:cNvSpPr/>
          <p:nvPr/>
        </p:nvSpPr>
        <p:spPr>
          <a:xfrm>
            <a:off x="5376071" y="2555683"/>
            <a:ext cx="523417" cy="523417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2"/>
          <p:cNvSpPr txBox="1"/>
          <p:nvPr/>
        </p:nvSpPr>
        <p:spPr>
          <a:xfrm>
            <a:off x="5501314" y="2632725"/>
            <a:ext cx="22411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/>
          </a:p>
        </p:txBody>
      </p:sp>
      <p:sp>
        <p:nvSpPr>
          <p:cNvPr id="106" name="Google Shape;106;p2"/>
          <p:cNvSpPr/>
          <p:nvPr/>
        </p:nvSpPr>
        <p:spPr>
          <a:xfrm>
            <a:off x="3301755" y="2293011"/>
            <a:ext cx="1884627" cy="788894"/>
          </a:xfrm>
          <a:prstGeom prst="rect">
            <a:avLst/>
          </a:prstGeom>
          <a:solidFill>
            <a:srgbClr val="FFFFFF"/>
          </a:solidFill>
          <a:ln cap="flat" cmpd="sng" w="12700">
            <a:solidFill>
              <a:srgbClr val="0000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2"/>
          <p:cNvSpPr txBox="1"/>
          <p:nvPr/>
        </p:nvSpPr>
        <p:spPr>
          <a:xfrm>
            <a:off x="3328351" y="2316094"/>
            <a:ext cx="7800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Date: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8" name="Google Shape;108;p2"/>
          <p:cNvSpPr/>
          <p:nvPr/>
        </p:nvSpPr>
        <p:spPr>
          <a:xfrm>
            <a:off x="3301755" y="4113737"/>
            <a:ext cx="1884627" cy="788894"/>
          </a:xfrm>
          <a:prstGeom prst="rect">
            <a:avLst/>
          </a:prstGeom>
          <a:solidFill>
            <a:srgbClr val="FFFFFF"/>
          </a:solidFill>
          <a:ln cap="flat" cmpd="sng" w="12700">
            <a:solidFill>
              <a:srgbClr val="0000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2"/>
          <p:cNvSpPr txBox="1"/>
          <p:nvPr/>
        </p:nvSpPr>
        <p:spPr>
          <a:xfrm>
            <a:off x="3324167" y="4136820"/>
            <a:ext cx="779930" cy="3231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Date:</a:t>
            </a:r>
            <a:endParaRPr b="1" sz="15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0" name="Google Shape;110;p2"/>
          <p:cNvSpPr txBox="1"/>
          <p:nvPr/>
        </p:nvSpPr>
        <p:spPr>
          <a:xfrm>
            <a:off x="1107144" y="1374893"/>
            <a:ext cx="4078800" cy="554100"/>
          </a:xfrm>
          <a:prstGeom prst="rect">
            <a:avLst/>
          </a:prstGeom>
          <a:solidFill>
            <a:srgbClr val="4A86E8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Milestone</a:t>
            </a: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:</a:t>
            </a:r>
            <a:r>
              <a:rPr b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Tasks: </a:t>
            </a:r>
            <a:endParaRPr b="1" sz="15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1" name="Google Shape;111;p2"/>
          <p:cNvSpPr/>
          <p:nvPr/>
        </p:nvSpPr>
        <p:spPr>
          <a:xfrm>
            <a:off x="6067066" y="3211740"/>
            <a:ext cx="1884627" cy="788894"/>
          </a:xfrm>
          <a:prstGeom prst="rect">
            <a:avLst/>
          </a:prstGeom>
          <a:solidFill>
            <a:srgbClr val="FFFFFF"/>
          </a:solidFill>
          <a:ln cap="flat" cmpd="sng" w="12700">
            <a:solidFill>
              <a:srgbClr val="0000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2"/>
          <p:cNvSpPr txBox="1"/>
          <p:nvPr/>
        </p:nvSpPr>
        <p:spPr>
          <a:xfrm>
            <a:off x="6089478" y="3234823"/>
            <a:ext cx="779930" cy="3231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Date:</a:t>
            </a:r>
            <a:endParaRPr b="1" sz="15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13" name="Google Shape;113;p2"/>
          <p:cNvCxnSpPr/>
          <p:nvPr/>
        </p:nvCxnSpPr>
        <p:spPr>
          <a:xfrm>
            <a:off x="1107143" y="2159723"/>
            <a:ext cx="9038864" cy="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4" name="Google Shape;114;p2"/>
          <p:cNvSpPr txBox="1"/>
          <p:nvPr/>
        </p:nvSpPr>
        <p:spPr>
          <a:xfrm>
            <a:off x="1107143" y="3217635"/>
            <a:ext cx="4078941" cy="553998"/>
          </a:xfrm>
          <a:prstGeom prst="rect">
            <a:avLst/>
          </a:prstGeom>
          <a:solidFill>
            <a:srgbClr val="4A86E8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Milestone: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Tasks:</a:t>
            </a:r>
            <a:endParaRPr b="1" sz="15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15" name="Google Shape;115;p2"/>
          <p:cNvCxnSpPr/>
          <p:nvPr/>
        </p:nvCxnSpPr>
        <p:spPr>
          <a:xfrm>
            <a:off x="1174376" y="2159723"/>
            <a:ext cx="8507506" cy="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6" name="Google Shape;116;p2"/>
          <p:cNvSpPr txBox="1"/>
          <p:nvPr/>
        </p:nvSpPr>
        <p:spPr>
          <a:xfrm>
            <a:off x="6067066" y="4113737"/>
            <a:ext cx="4078941" cy="553998"/>
          </a:xfrm>
          <a:prstGeom prst="rect">
            <a:avLst/>
          </a:prstGeom>
          <a:solidFill>
            <a:srgbClr val="4A86E8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Milestone: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Tasks:</a:t>
            </a:r>
            <a:endParaRPr b="1" sz="15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7" name="Google Shape;117;p2"/>
          <p:cNvSpPr/>
          <p:nvPr/>
        </p:nvSpPr>
        <p:spPr>
          <a:xfrm>
            <a:off x="6067066" y="5042791"/>
            <a:ext cx="1884627" cy="788894"/>
          </a:xfrm>
          <a:prstGeom prst="rect">
            <a:avLst/>
          </a:prstGeom>
          <a:solidFill>
            <a:srgbClr val="FFFFFF"/>
          </a:solidFill>
          <a:ln cap="flat" cmpd="sng" w="12700">
            <a:solidFill>
              <a:srgbClr val="0000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2"/>
          <p:cNvSpPr txBox="1"/>
          <p:nvPr/>
        </p:nvSpPr>
        <p:spPr>
          <a:xfrm>
            <a:off x="6089478" y="5065874"/>
            <a:ext cx="779930" cy="3231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Date:</a:t>
            </a:r>
            <a:endParaRPr b="1" sz="15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9" name="Google Shape;119;p2"/>
          <p:cNvSpPr txBox="1"/>
          <p:nvPr/>
        </p:nvSpPr>
        <p:spPr>
          <a:xfrm>
            <a:off x="1107143" y="5042791"/>
            <a:ext cx="4078941" cy="553998"/>
          </a:xfrm>
          <a:prstGeom prst="rect">
            <a:avLst/>
          </a:prstGeom>
          <a:solidFill>
            <a:srgbClr val="4A86E8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Milestone: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Tasks:</a:t>
            </a:r>
            <a:endParaRPr b="1" sz="15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0" name="Google Shape;120;p2"/>
          <p:cNvSpPr/>
          <p:nvPr/>
        </p:nvSpPr>
        <p:spPr>
          <a:xfrm>
            <a:off x="5376071" y="4369198"/>
            <a:ext cx="523417" cy="523417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2"/>
          <p:cNvSpPr txBox="1"/>
          <p:nvPr/>
        </p:nvSpPr>
        <p:spPr>
          <a:xfrm>
            <a:off x="5501059" y="4446240"/>
            <a:ext cx="22411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/>
          </a:p>
        </p:txBody>
      </p:sp>
      <p:cxnSp>
        <p:nvCxnSpPr>
          <p:cNvPr id="122" name="Google Shape;122;p2"/>
          <p:cNvCxnSpPr/>
          <p:nvPr/>
        </p:nvCxnSpPr>
        <p:spPr>
          <a:xfrm>
            <a:off x="1116819" y="4000634"/>
            <a:ext cx="9038864" cy="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3" name="Google Shape;123;p2"/>
          <p:cNvCxnSpPr/>
          <p:nvPr/>
        </p:nvCxnSpPr>
        <p:spPr>
          <a:xfrm>
            <a:off x="1116819" y="4902631"/>
            <a:ext cx="9038864" cy="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4" name="Google Shape;124;p2"/>
          <p:cNvCxnSpPr/>
          <p:nvPr/>
        </p:nvCxnSpPr>
        <p:spPr>
          <a:xfrm>
            <a:off x="1116819" y="5827621"/>
            <a:ext cx="9038864" cy="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25" name="Google Shape;125;p2"/>
          <p:cNvSpPr/>
          <p:nvPr/>
        </p:nvSpPr>
        <p:spPr>
          <a:xfrm>
            <a:off x="3301755" y="6040877"/>
            <a:ext cx="4649938" cy="680936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2"/>
          <p:cNvSpPr txBox="1"/>
          <p:nvPr/>
        </p:nvSpPr>
        <p:spPr>
          <a:xfrm>
            <a:off x="3773404" y="6196679"/>
            <a:ext cx="372569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[Project deadline, date] 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27" name="Google Shape;127;p2"/>
          <p:cNvCxnSpPr/>
          <p:nvPr/>
        </p:nvCxnSpPr>
        <p:spPr>
          <a:xfrm>
            <a:off x="1107143" y="3071579"/>
            <a:ext cx="9038864" cy="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2019-12-20T11:03:55Z</dcterms:created>
  <dc:creator>Kojić</dc:creator>
</cp:coreProperties>
</file>