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OgThwZdmBra7BcaJYeHB1JkkX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53459" y="678842"/>
            <a:ext cx="6096000" cy="216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main task into the gray square, and define the time frame when you’ll work on it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 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August 4th - August 10th; 9 am - 12 pm, August 10th).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the tasks directly related to the main task to the blue squares. D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efine the time frame when you’ll work on each.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All tasks related to the main task may have their </a:t>
            </a:r>
            <a:r>
              <a:rPr i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own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related tasks. Define their names and t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he time frame when you’ll work on each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b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1995" y="3153467"/>
            <a:ext cx="6570005" cy="3704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-12" y="54100"/>
            <a:ext cx="11865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[Project name] </a:t>
            </a:r>
            <a:r>
              <a:rPr lang="en-US" sz="2970">
                <a:latin typeface="Roboto"/>
                <a:ea typeface="Roboto"/>
                <a:cs typeface="Roboto"/>
                <a:sym typeface="Roboto"/>
              </a:rPr>
              <a:t>– Project timeline with task dependencies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5154947" y="1248272"/>
            <a:ext cx="923278" cy="914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5616586" y="2162672"/>
            <a:ext cx="0" cy="229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" name="Google Shape;96;p2"/>
          <p:cNvCxnSpPr/>
          <p:nvPr/>
        </p:nvCxnSpPr>
        <p:spPr>
          <a:xfrm flipH="1">
            <a:off x="5092683" y="3068195"/>
            <a:ext cx="538580" cy="602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7" name="Google Shape;97;p2"/>
          <p:cNvCxnSpPr>
            <a:endCxn id="98" idx="3"/>
          </p:cNvCxnSpPr>
          <p:nvPr/>
        </p:nvCxnSpPr>
        <p:spPr>
          <a:xfrm flipH="1">
            <a:off x="5082741" y="4462286"/>
            <a:ext cx="548400" cy="11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8" name="Google Shape;98;p2"/>
          <p:cNvSpPr/>
          <p:nvPr/>
        </p:nvSpPr>
        <p:spPr>
          <a:xfrm>
            <a:off x="4182789" y="4013227"/>
            <a:ext cx="899952" cy="920318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4182788" y="2619872"/>
            <a:ext cx="899953" cy="9144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0" name="Google Shape;100;p2"/>
          <p:cNvCxnSpPr/>
          <p:nvPr/>
        </p:nvCxnSpPr>
        <p:spPr>
          <a:xfrm>
            <a:off x="5634361" y="3068195"/>
            <a:ext cx="538579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01" name="Google Shape;101;p2"/>
          <p:cNvSpPr/>
          <p:nvPr/>
        </p:nvSpPr>
        <p:spPr>
          <a:xfrm>
            <a:off x="6182882" y="2619872"/>
            <a:ext cx="899815" cy="9144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2" name="Google Shape;102;p2"/>
          <p:cNvCxnSpPr/>
          <p:nvPr/>
        </p:nvCxnSpPr>
        <p:spPr>
          <a:xfrm>
            <a:off x="5631263" y="4462213"/>
            <a:ext cx="52179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03" name="Google Shape;103;p2"/>
          <p:cNvSpPr/>
          <p:nvPr/>
        </p:nvSpPr>
        <p:spPr>
          <a:xfrm>
            <a:off x="1811043" y="1248272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6159419" y="4019145"/>
            <a:ext cx="923278" cy="9144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5" name="Google Shape;105;p2"/>
          <p:cNvCxnSpPr>
            <a:stCxn id="99" idx="1"/>
          </p:cNvCxnSpPr>
          <p:nvPr/>
        </p:nvCxnSpPr>
        <p:spPr>
          <a:xfrm rot="10800000">
            <a:off x="2734388" y="1705472"/>
            <a:ext cx="1448400" cy="1371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6" name="Google Shape;106;p2"/>
          <p:cNvCxnSpPr/>
          <p:nvPr/>
        </p:nvCxnSpPr>
        <p:spPr>
          <a:xfrm rot="10800000">
            <a:off x="2734321" y="3077072"/>
            <a:ext cx="71257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07" name="Google Shape;107;p2"/>
          <p:cNvSpPr/>
          <p:nvPr/>
        </p:nvSpPr>
        <p:spPr>
          <a:xfrm>
            <a:off x="1811043" y="2559949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Google Shape;108;p2"/>
          <p:cNvCxnSpPr>
            <a:stCxn id="98" idx="1"/>
          </p:cNvCxnSpPr>
          <p:nvPr/>
        </p:nvCxnSpPr>
        <p:spPr>
          <a:xfrm flipH="1">
            <a:off x="2734389" y="4473386"/>
            <a:ext cx="1448400" cy="1362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9" name="Google Shape;109;p2"/>
          <p:cNvCxnSpPr/>
          <p:nvPr/>
        </p:nvCxnSpPr>
        <p:spPr>
          <a:xfrm rot="10800000">
            <a:off x="2745983" y="4473386"/>
            <a:ext cx="71257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0" name="Google Shape;110;p2"/>
          <p:cNvSpPr/>
          <p:nvPr/>
        </p:nvSpPr>
        <p:spPr>
          <a:xfrm>
            <a:off x="1822705" y="4019145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1821814" y="5387786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2" name="Google Shape;112;p2"/>
          <p:cNvCxnSpPr>
            <a:stCxn id="101" idx="3"/>
          </p:cNvCxnSpPr>
          <p:nvPr/>
        </p:nvCxnSpPr>
        <p:spPr>
          <a:xfrm flipH="1" rot="10800000">
            <a:off x="7082697" y="1705472"/>
            <a:ext cx="1405500" cy="1371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3" name="Google Shape;113;p2"/>
          <p:cNvCxnSpPr/>
          <p:nvPr/>
        </p:nvCxnSpPr>
        <p:spPr>
          <a:xfrm>
            <a:off x="7802108" y="3077072"/>
            <a:ext cx="68600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4" name="Google Shape;114;p2"/>
          <p:cNvSpPr/>
          <p:nvPr/>
        </p:nvSpPr>
        <p:spPr>
          <a:xfrm>
            <a:off x="8498057" y="1248272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8498057" y="2619872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2"/>
          <p:cNvCxnSpPr/>
          <p:nvPr/>
        </p:nvCxnSpPr>
        <p:spPr>
          <a:xfrm>
            <a:off x="7092767" y="4480085"/>
            <a:ext cx="1397100" cy="1359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7" name="Google Shape;117;p2"/>
          <p:cNvSpPr/>
          <p:nvPr/>
        </p:nvSpPr>
        <p:spPr>
          <a:xfrm>
            <a:off x="8488116" y="5387786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p2"/>
          <p:cNvCxnSpPr/>
          <p:nvPr/>
        </p:nvCxnSpPr>
        <p:spPr>
          <a:xfrm>
            <a:off x="7802108" y="4480085"/>
            <a:ext cx="68600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9" name="Google Shape;119;p2"/>
          <p:cNvSpPr/>
          <p:nvPr/>
        </p:nvSpPr>
        <p:spPr>
          <a:xfrm>
            <a:off x="8500043" y="4022885"/>
            <a:ext cx="923278" cy="914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8444545" y="1380074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4104534" y="2761072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6122691" y="2740150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4122148" y="4184043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6114104" y="4184043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5108278" y="1424426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8454486" y="2740150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8458527" y="4190800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8444545" y="5573142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766076" y="1375028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"/>
          <p:cNvSpPr txBox="1"/>
          <p:nvPr/>
        </p:nvSpPr>
        <p:spPr>
          <a:xfrm>
            <a:off x="1765102" y="2697207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1784520" y="4190800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"/>
          <p:cNvSpPr txBox="1"/>
          <p:nvPr/>
        </p:nvSpPr>
        <p:spPr>
          <a:xfrm>
            <a:off x="1772857" y="5564398"/>
            <a:ext cx="101042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</a:t>
            </a:r>
            <a:b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2019-12-20T11:05:01Z</dcterms:created>
  <dc:creator>Kojić</dc:creator>
</cp:coreProperties>
</file>