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jrlFSJnKqe0bmMOX7qNTlb8oxx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lockify.me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9" y="-10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Instructions: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53459" y="678842"/>
            <a:ext cx="6096000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your project name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tasks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MILESTONES: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your milestones, and their dates, in the blue circles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notes about your milestones below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TASKS: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the tasks that lead up to each milestone, and define the time frame when you’ll work on each 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e.g.</a:t>
            </a: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August 4th - August 10th; 9 am - 12 pm, August 10th)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Add notes about your tasks below</a:t>
            </a:r>
            <a:endParaRPr b="1"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PROJECT DEADLINE: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Roboto"/>
              <a:buAutoNum type="arabicPeriod"/>
            </a:pPr>
            <a: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Define the project deadline, and its deadline, in the red circle</a:t>
            </a:r>
            <a:br>
              <a:rPr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5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4045" y="5156991"/>
            <a:ext cx="42024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PRODUCTIVITY TIP: </a:t>
            </a:r>
            <a:br>
              <a:rPr b="1" lang="en-US" sz="18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Track time with </a:t>
            </a:r>
            <a:r>
              <a:rPr lang="en-US" sz="1500" u="sng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Clockify.me</a:t>
            </a:r>
            <a:r>
              <a:rPr lang="en-US" sz="15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to improve the estimations you’ll make about task durations</a:t>
            </a:r>
            <a:endParaRPr sz="15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797500" y="0"/>
            <a:ext cx="3394500" cy="12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b="1" lang="en-US" sz="1200">
                <a:solidFill>
                  <a:srgbClr val="008CFF"/>
                </a:solidFill>
                <a:latin typeface="Roboto"/>
                <a:ea typeface="Roboto"/>
                <a:cs typeface="Roboto"/>
                <a:sym typeface="Roboto"/>
              </a:rPr>
              <a:t>*READ THIS FIRST: Go to File, Make A Copy, and then fill out the template. Delete this message.</a:t>
            </a:r>
            <a:endParaRPr>
              <a:solidFill>
                <a:srgbClr val="008C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54259" y="3667500"/>
            <a:ext cx="5637740" cy="31904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-6" y="16354"/>
            <a:ext cx="105156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>
                <a:latin typeface="Roboto"/>
                <a:ea typeface="Roboto"/>
                <a:cs typeface="Roboto"/>
                <a:sym typeface="Roboto"/>
              </a:rPr>
              <a:t>[Project name] </a:t>
            </a:r>
            <a:r>
              <a:rPr lang="en-US" sz="2970">
                <a:latin typeface="Roboto"/>
                <a:ea typeface="Roboto"/>
                <a:cs typeface="Roboto"/>
                <a:sym typeface="Roboto"/>
              </a:rPr>
              <a:t>– Project timeline with milestones</a:t>
            </a:r>
            <a:endParaRPr sz="297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25835" y="3316194"/>
            <a:ext cx="11845255" cy="484464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574640" y="2902306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33552" y="1703255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150994" y="1823837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8000" y="2107325"/>
            <a:ext cx="1191300" cy="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1, date]</a:t>
            </a: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2390163" y="3787293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1849070" y="4198354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1966514" y="4315798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232614" y="3373760"/>
            <a:ext cx="106208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1]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2026901" y="3373760"/>
            <a:ext cx="9446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2]</a:t>
            </a: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4245526" y="2902307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3704435" y="1715357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3821878" y="1832801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3704388" y="2115359"/>
            <a:ext cx="1191300" cy="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 milestone 3, date]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3827733" y="3373760"/>
            <a:ext cx="9446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5]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849070" y="4601610"/>
            <a:ext cx="1191237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2, date]</a:t>
            </a: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6041471" y="3808472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5500380" y="4219533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/>
          <p:nvPr/>
        </p:nvSpPr>
        <p:spPr>
          <a:xfrm>
            <a:off x="5617824" y="4336978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5500380" y="4601609"/>
            <a:ext cx="1191237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4, date]</a:t>
            </a:r>
            <a:endParaRPr b="1" sz="9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5629533" y="3380418"/>
            <a:ext cx="9446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4]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7861881" y="2902305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/>
          <p:nvPr/>
        </p:nvSpPr>
        <p:spPr>
          <a:xfrm>
            <a:off x="7320790" y="1725359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7438234" y="1832800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7267800" y="2121575"/>
            <a:ext cx="13461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5, date]</a:t>
            </a:r>
            <a:endParaRPr b="1" sz="9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7430365" y="3370857"/>
            <a:ext cx="9446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5]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/>
          <p:nvPr/>
        </p:nvSpPr>
        <p:spPr>
          <a:xfrm>
            <a:off x="9692779" y="3808472"/>
            <a:ext cx="109057" cy="411061"/>
          </a:xfrm>
          <a:prstGeom prst="rect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9151688" y="4198350"/>
            <a:ext cx="1191237" cy="1191237"/>
          </a:xfrm>
          <a:prstGeom prst="ellipse">
            <a:avLst/>
          </a:prstGeom>
          <a:solidFill>
            <a:srgbClr val="008CFF"/>
          </a:solidFill>
          <a:ln cap="flat" cmpd="sng" w="12700">
            <a:solidFill>
              <a:srgbClr val="008C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/>
          <p:nvPr/>
        </p:nvSpPr>
        <p:spPr>
          <a:xfrm>
            <a:off x="9269132" y="4326386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"/>
          <p:cNvSpPr txBox="1"/>
          <p:nvPr/>
        </p:nvSpPr>
        <p:spPr>
          <a:xfrm>
            <a:off x="9151686" y="4601609"/>
            <a:ext cx="1191237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[milestone 6, date]</a:t>
            </a:r>
            <a:endParaRPr b="1" sz="9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"/>
          <p:cNvSpPr txBox="1"/>
          <p:nvPr/>
        </p:nvSpPr>
        <p:spPr>
          <a:xfrm>
            <a:off x="9231197" y="3361113"/>
            <a:ext cx="94463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date </a:t>
            </a:r>
            <a:b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milestone 6]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"/>
          <p:cNvSpPr/>
          <p:nvPr/>
        </p:nvSpPr>
        <p:spPr>
          <a:xfrm>
            <a:off x="11527121" y="2901307"/>
            <a:ext cx="109057" cy="411061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"/>
          <p:cNvSpPr/>
          <p:nvPr/>
        </p:nvSpPr>
        <p:spPr>
          <a:xfrm>
            <a:off x="10986030" y="1701705"/>
            <a:ext cx="1191237" cy="1191237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2"/>
          <p:cNvSpPr/>
          <p:nvPr/>
        </p:nvSpPr>
        <p:spPr>
          <a:xfrm>
            <a:off x="11103474" y="1815495"/>
            <a:ext cx="956347" cy="956347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"/>
          <p:cNvSpPr txBox="1"/>
          <p:nvPr/>
        </p:nvSpPr>
        <p:spPr>
          <a:xfrm>
            <a:off x="10986028" y="2074912"/>
            <a:ext cx="1191237" cy="3847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[Project name,</a:t>
            </a:r>
            <a:b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9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deadline]</a:t>
            </a:r>
            <a:endParaRPr b="1" sz="9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0822958" y="3383320"/>
            <a:ext cx="11481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[Insert project deadline]</a:t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0" name="Google Shape;130;p2"/>
          <p:cNvCxnSpPr/>
          <p:nvPr/>
        </p:nvCxnSpPr>
        <p:spPr>
          <a:xfrm rot="10800000">
            <a:off x="150994" y="3800658"/>
            <a:ext cx="0" cy="226147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31" name="Google Shape;131;p2"/>
          <p:cNvCxnSpPr/>
          <p:nvPr/>
        </p:nvCxnSpPr>
        <p:spPr>
          <a:xfrm>
            <a:off x="150994" y="6062128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2"/>
          <p:cNvCxnSpPr/>
          <p:nvPr/>
        </p:nvCxnSpPr>
        <p:spPr>
          <a:xfrm>
            <a:off x="150994" y="5601969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2"/>
          <p:cNvCxnSpPr/>
          <p:nvPr/>
        </p:nvCxnSpPr>
        <p:spPr>
          <a:xfrm>
            <a:off x="150994" y="5156606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2"/>
          <p:cNvCxnSpPr/>
          <p:nvPr/>
        </p:nvCxnSpPr>
        <p:spPr>
          <a:xfrm>
            <a:off x="150994" y="4694967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2"/>
          <p:cNvCxnSpPr/>
          <p:nvPr/>
        </p:nvCxnSpPr>
        <p:spPr>
          <a:xfrm>
            <a:off x="150994" y="4301409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6" name="Google Shape;136;p2"/>
          <p:cNvSpPr txBox="1"/>
          <p:nvPr/>
        </p:nvSpPr>
        <p:spPr>
          <a:xfrm>
            <a:off x="92271" y="4081896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"/>
          <p:cNvSpPr txBox="1"/>
          <p:nvPr/>
        </p:nvSpPr>
        <p:spPr>
          <a:xfrm>
            <a:off x="89090" y="4516117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 txBox="1"/>
          <p:nvPr/>
        </p:nvSpPr>
        <p:spPr>
          <a:xfrm>
            <a:off x="89089" y="4962966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 txBox="1"/>
          <p:nvPr/>
        </p:nvSpPr>
        <p:spPr>
          <a:xfrm>
            <a:off x="89088" y="5397187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 txBox="1"/>
          <p:nvPr/>
        </p:nvSpPr>
        <p:spPr>
          <a:xfrm>
            <a:off x="105204" y="5867605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1" name="Google Shape;141;p2"/>
          <p:cNvCxnSpPr/>
          <p:nvPr/>
        </p:nvCxnSpPr>
        <p:spPr>
          <a:xfrm rot="10800000">
            <a:off x="3365144" y="3801696"/>
            <a:ext cx="0" cy="226043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42" name="Google Shape;142;p2"/>
          <p:cNvCxnSpPr/>
          <p:nvPr/>
        </p:nvCxnSpPr>
        <p:spPr>
          <a:xfrm>
            <a:off x="3365144" y="6063166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2"/>
          <p:cNvCxnSpPr/>
          <p:nvPr/>
        </p:nvCxnSpPr>
        <p:spPr>
          <a:xfrm>
            <a:off x="3365144" y="5603007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2"/>
          <p:cNvCxnSpPr/>
          <p:nvPr/>
        </p:nvCxnSpPr>
        <p:spPr>
          <a:xfrm>
            <a:off x="3365144" y="5157644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5" name="Google Shape;145;p2"/>
          <p:cNvCxnSpPr/>
          <p:nvPr/>
        </p:nvCxnSpPr>
        <p:spPr>
          <a:xfrm>
            <a:off x="3365144" y="4696005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6" name="Google Shape;146;p2"/>
          <p:cNvCxnSpPr/>
          <p:nvPr/>
        </p:nvCxnSpPr>
        <p:spPr>
          <a:xfrm>
            <a:off x="3365144" y="4302447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2"/>
          <p:cNvSpPr txBox="1"/>
          <p:nvPr/>
        </p:nvSpPr>
        <p:spPr>
          <a:xfrm>
            <a:off x="3306421" y="4082934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3303240" y="4517155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3303239" y="4964004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"/>
          <p:cNvSpPr txBox="1"/>
          <p:nvPr/>
        </p:nvSpPr>
        <p:spPr>
          <a:xfrm>
            <a:off x="3303238" y="5398225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3319354" y="5868643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2" name="Google Shape;152;p2"/>
          <p:cNvCxnSpPr/>
          <p:nvPr/>
        </p:nvCxnSpPr>
        <p:spPr>
          <a:xfrm rot="10800000">
            <a:off x="7022844" y="3820431"/>
            <a:ext cx="0" cy="226146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3" name="Google Shape;153;p2"/>
          <p:cNvCxnSpPr/>
          <p:nvPr/>
        </p:nvCxnSpPr>
        <p:spPr>
          <a:xfrm>
            <a:off x="7022844" y="6081900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4" name="Google Shape;154;p2"/>
          <p:cNvCxnSpPr/>
          <p:nvPr/>
        </p:nvCxnSpPr>
        <p:spPr>
          <a:xfrm>
            <a:off x="7022844" y="5621741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5" name="Google Shape;155;p2"/>
          <p:cNvCxnSpPr/>
          <p:nvPr/>
        </p:nvCxnSpPr>
        <p:spPr>
          <a:xfrm>
            <a:off x="7022844" y="5176378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6" name="Google Shape;156;p2"/>
          <p:cNvCxnSpPr/>
          <p:nvPr/>
        </p:nvCxnSpPr>
        <p:spPr>
          <a:xfrm>
            <a:off x="7022844" y="4714739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7" name="Google Shape;157;p2"/>
          <p:cNvCxnSpPr/>
          <p:nvPr/>
        </p:nvCxnSpPr>
        <p:spPr>
          <a:xfrm>
            <a:off x="7022844" y="4321181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8" name="Google Shape;158;p2"/>
          <p:cNvSpPr txBox="1"/>
          <p:nvPr/>
        </p:nvSpPr>
        <p:spPr>
          <a:xfrm>
            <a:off x="6964121" y="4101668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"/>
          <p:cNvSpPr txBox="1"/>
          <p:nvPr/>
        </p:nvSpPr>
        <p:spPr>
          <a:xfrm>
            <a:off x="6960940" y="4535889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"/>
          <p:cNvSpPr txBox="1"/>
          <p:nvPr/>
        </p:nvSpPr>
        <p:spPr>
          <a:xfrm>
            <a:off x="6960939" y="4982738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 txBox="1"/>
          <p:nvPr/>
        </p:nvSpPr>
        <p:spPr>
          <a:xfrm>
            <a:off x="6960938" y="5416959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"/>
          <p:cNvSpPr txBox="1"/>
          <p:nvPr/>
        </p:nvSpPr>
        <p:spPr>
          <a:xfrm>
            <a:off x="6977054" y="5887377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3" name="Google Shape;163;p2"/>
          <p:cNvCxnSpPr/>
          <p:nvPr/>
        </p:nvCxnSpPr>
        <p:spPr>
          <a:xfrm rot="10800000">
            <a:off x="10661246" y="3820430"/>
            <a:ext cx="0" cy="227800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64" name="Google Shape;164;p2"/>
          <p:cNvCxnSpPr/>
          <p:nvPr/>
        </p:nvCxnSpPr>
        <p:spPr>
          <a:xfrm>
            <a:off x="10661246" y="6081900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5" name="Google Shape;165;p2"/>
          <p:cNvCxnSpPr/>
          <p:nvPr/>
        </p:nvCxnSpPr>
        <p:spPr>
          <a:xfrm>
            <a:off x="10661246" y="5621741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6" name="Google Shape;166;p2"/>
          <p:cNvCxnSpPr/>
          <p:nvPr/>
        </p:nvCxnSpPr>
        <p:spPr>
          <a:xfrm>
            <a:off x="10661246" y="5176378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7" name="Google Shape;167;p2"/>
          <p:cNvCxnSpPr/>
          <p:nvPr/>
        </p:nvCxnSpPr>
        <p:spPr>
          <a:xfrm>
            <a:off x="10661246" y="4714739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8" name="Google Shape;168;p2"/>
          <p:cNvCxnSpPr/>
          <p:nvPr/>
        </p:nvCxnSpPr>
        <p:spPr>
          <a:xfrm>
            <a:off x="10661246" y="4321181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9" name="Google Shape;169;p2"/>
          <p:cNvSpPr txBox="1"/>
          <p:nvPr/>
        </p:nvSpPr>
        <p:spPr>
          <a:xfrm>
            <a:off x="10602523" y="4101668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2"/>
          <p:cNvSpPr txBox="1"/>
          <p:nvPr/>
        </p:nvSpPr>
        <p:spPr>
          <a:xfrm>
            <a:off x="10599342" y="4535889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 txBox="1"/>
          <p:nvPr/>
        </p:nvSpPr>
        <p:spPr>
          <a:xfrm>
            <a:off x="10599341" y="4982738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"/>
          <p:cNvSpPr txBox="1"/>
          <p:nvPr/>
        </p:nvSpPr>
        <p:spPr>
          <a:xfrm>
            <a:off x="10599340" y="5416959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"/>
          <p:cNvSpPr txBox="1"/>
          <p:nvPr/>
        </p:nvSpPr>
        <p:spPr>
          <a:xfrm>
            <a:off x="10615456" y="5887377"/>
            <a:ext cx="1391877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4" name="Google Shape;174;p2"/>
          <p:cNvCxnSpPr/>
          <p:nvPr/>
        </p:nvCxnSpPr>
        <p:spPr>
          <a:xfrm>
            <a:off x="1480965" y="1180519"/>
            <a:ext cx="16115" cy="213184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75" name="Google Shape;175;p2"/>
          <p:cNvSpPr txBox="1"/>
          <p:nvPr/>
        </p:nvSpPr>
        <p:spPr>
          <a:xfrm>
            <a:off x="1430214" y="941841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"/>
          <p:cNvSpPr txBox="1"/>
          <p:nvPr/>
        </p:nvSpPr>
        <p:spPr>
          <a:xfrm>
            <a:off x="1430213" y="1796214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"/>
          <p:cNvSpPr txBox="1"/>
          <p:nvPr/>
        </p:nvSpPr>
        <p:spPr>
          <a:xfrm>
            <a:off x="1430213" y="1363543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2"/>
          <p:cNvSpPr txBox="1"/>
          <p:nvPr/>
        </p:nvSpPr>
        <p:spPr>
          <a:xfrm>
            <a:off x="1430213" y="2230006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"/>
          <p:cNvSpPr txBox="1"/>
          <p:nvPr/>
        </p:nvSpPr>
        <p:spPr>
          <a:xfrm>
            <a:off x="1430213" y="2656854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0" name="Google Shape;180;p2"/>
          <p:cNvCxnSpPr/>
          <p:nvPr/>
        </p:nvCxnSpPr>
        <p:spPr>
          <a:xfrm>
            <a:off x="1497080" y="2887686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1" name="Google Shape;181;p2"/>
          <p:cNvCxnSpPr/>
          <p:nvPr/>
        </p:nvCxnSpPr>
        <p:spPr>
          <a:xfrm>
            <a:off x="1497080" y="2460830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2" name="Google Shape;182;p2"/>
          <p:cNvCxnSpPr/>
          <p:nvPr/>
        </p:nvCxnSpPr>
        <p:spPr>
          <a:xfrm>
            <a:off x="1480965" y="2052249"/>
            <a:ext cx="137502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3" name="Google Shape;183;p2"/>
          <p:cNvCxnSpPr/>
          <p:nvPr/>
        </p:nvCxnSpPr>
        <p:spPr>
          <a:xfrm>
            <a:off x="1480965" y="1594375"/>
            <a:ext cx="1362201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4" name="Google Shape;184;p2"/>
          <p:cNvCxnSpPr/>
          <p:nvPr/>
        </p:nvCxnSpPr>
        <p:spPr>
          <a:xfrm>
            <a:off x="1480965" y="1172673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5" name="Google Shape;185;p2"/>
          <p:cNvCxnSpPr/>
          <p:nvPr/>
        </p:nvCxnSpPr>
        <p:spPr>
          <a:xfrm>
            <a:off x="5131118" y="1189112"/>
            <a:ext cx="16115" cy="213184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6" name="Google Shape;186;p2"/>
          <p:cNvSpPr txBox="1"/>
          <p:nvPr/>
        </p:nvSpPr>
        <p:spPr>
          <a:xfrm>
            <a:off x="5080367" y="950434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"/>
          <p:cNvSpPr txBox="1"/>
          <p:nvPr/>
        </p:nvSpPr>
        <p:spPr>
          <a:xfrm>
            <a:off x="5080366" y="1804807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5080366" y="1372136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5080366" y="2238599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"/>
          <p:cNvSpPr txBox="1"/>
          <p:nvPr/>
        </p:nvSpPr>
        <p:spPr>
          <a:xfrm>
            <a:off x="5080366" y="2665447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1" name="Google Shape;191;p2"/>
          <p:cNvCxnSpPr/>
          <p:nvPr/>
        </p:nvCxnSpPr>
        <p:spPr>
          <a:xfrm>
            <a:off x="5147233" y="2896279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2" name="Google Shape;192;p2"/>
          <p:cNvCxnSpPr/>
          <p:nvPr/>
        </p:nvCxnSpPr>
        <p:spPr>
          <a:xfrm>
            <a:off x="5147233" y="2469423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3" name="Google Shape;193;p2"/>
          <p:cNvCxnSpPr/>
          <p:nvPr/>
        </p:nvCxnSpPr>
        <p:spPr>
          <a:xfrm>
            <a:off x="5131118" y="2060842"/>
            <a:ext cx="137502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4" name="Google Shape;194;p2"/>
          <p:cNvCxnSpPr/>
          <p:nvPr/>
        </p:nvCxnSpPr>
        <p:spPr>
          <a:xfrm>
            <a:off x="5131118" y="1602968"/>
            <a:ext cx="1362201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5" name="Google Shape;195;p2"/>
          <p:cNvCxnSpPr/>
          <p:nvPr/>
        </p:nvCxnSpPr>
        <p:spPr>
          <a:xfrm>
            <a:off x="5131118" y="1181266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6" name="Google Shape;196;p2"/>
          <p:cNvCxnSpPr/>
          <p:nvPr/>
        </p:nvCxnSpPr>
        <p:spPr>
          <a:xfrm>
            <a:off x="8797641" y="1167257"/>
            <a:ext cx="16115" cy="213184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7" name="Google Shape;197;p2"/>
          <p:cNvSpPr txBox="1"/>
          <p:nvPr/>
        </p:nvSpPr>
        <p:spPr>
          <a:xfrm>
            <a:off x="8746890" y="928579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"/>
          <p:cNvSpPr txBox="1"/>
          <p:nvPr/>
        </p:nvSpPr>
        <p:spPr>
          <a:xfrm>
            <a:off x="8746889" y="1782952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"/>
          <p:cNvSpPr txBox="1"/>
          <p:nvPr/>
        </p:nvSpPr>
        <p:spPr>
          <a:xfrm>
            <a:off x="8746889" y="1350281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"/>
          <p:cNvSpPr txBox="1"/>
          <p:nvPr/>
        </p:nvSpPr>
        <p:spPr>
          <a:xfrm>
            <a:off x="8746889" y="2216744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2"/>
          <p:cNvSpPr txBox="1"/>
          <p:nvPr/>
        </p:nvSpPr>
        <p:spPr>
          <a:xfrm>
            <a:off x="8746889" y="2643592"/>
            <a:ext cx="1425781" cy="230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[task][time frame]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2" name="Google Shape;202;p2"/>
          <p:cNvCxnSpPr/>
          <p:nvPr/>
        </p:nvCxnSpPr>
        <p:spPr>
          <a:xfrm>
            <a:off x="8813756" y="2874424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2"/>
          <p:cNvCxnSpPr/>
          <p:nvPr/>
        </p:nvCxnSpPr>
        <p:spPr>
          <a:xfrm>
            <a:off x="8813756" y="2447568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4" name="Google Shape;204;p2"/>
          <p:cNvCxnSpPr/>
          <p:nvPr/>
        </p:nvCxnSpPr>
        <p:spPr>
          <a:xfrm>
            <a:off x="8797641" y="2038987"/>
            <a:ext cx="1375029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5" name="Google Shape;205;p2"/>
          <p:cNvCxnSpPr/>
          <p:nvPr/>
        </p:nvCxnSpPr>
        <p:spPr>
          <a:xfrm>
            <a:off x="8797641" y="1581113"/>
            <a:ext cx="1362201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6" name="Google Shape;206;p2"/>
          <p:cNvCxnSpPr/>
          <p:nvPr/>
        </p:nvCxnSpPr>
        <p:spPr>
          <a:xfrm>
            <a:off x="8797641" y="1159411"/>
            <a:ext cx="134608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2019-12-20T11:05:27Z</dcterms:created>
  <dc:creator>Kojić</dc:creator>
</cp:coreProperties>
</file>