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5fOgLrNL4yQYq8HhiM2UrROMc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53459" y="678842"/>
            <a:ext cx="6096000" cy="3323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SYSTEMS: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Each system serves as a phase of the project 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e.g.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the phases may be the initiation, planning, execution and launch of the project)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your relevant systems, and their expected duration.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PROCESS: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Each system, i.e. phase, has several related processes 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e.g. 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he execution phase may involve the processes of app design and app development)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your relevant processes, and their expected duration.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Each process has several related tasks to tackle.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your relevant tasks, and their expected duration.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614045" y="5156991"/>
            <a:ext cx="4202349" cy="784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4259" y="3666150"/>
            <a:ext cx="5637740" cy="31918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>
            <p:ph type="title"/>
          </p:nvPr>
        </p:nvSpPr>
        <p:spPr>
          <a:xfrm>
            <a:off x="9" y="-29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[Project name]</a:t>
            </a:r>
            <a:r>
              <a:rPr lang="en-US" sz="2880"/>
              <a:t> – PERT chart</a:t>
            </a:r>
            <a:endParaRPr sz="2970"/>
          </a:p>
        </p:txBody>
      </p:sp>
      <p:sp>
        <p:nvSpPr>
          <p:cNvPr id="94" name="Google Shape;94;p2"/>
          <p:cNvSpPr/>
          <p:nvPr/>
        </p:nvSpPr>
        <p:spPr>
          <a:xfrm>
            <a:off x="1531263" y="3445096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2615928" y="1264662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5373112" y="1288114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5373112" y="3433327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9118668" y="1318133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11367298" y="3421559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7940416" y="3445096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2670277" y="5362807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5346941" y="5372786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9226577" y="5376126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2"/>
          <p:cNvCxnSpPr>
            <a:stCxn id="94" idx="0"/>
            <a:endCxn id="95" idx="3"/>
          </p:cNvCxnSpPr>
          <p:nvPr/>
        </p:nvCxnSpPr>
        <p:spPr>
          <a:xfrm flipH="1" rot="10800000">
            <a:off x="1899686" y="1893496"/>
            <a:ext cx="824100" cy="1551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5" name="Google Shape;105;p2"/>
          <p:cNvCxnSpPr>
            <a:stCxn id="95" idx="6"/>
            <a:endCxn id="96" idx="2"/>
          </p:cNvCxnSpPr>
          <p:nvPr/>
        </p:nvCxnSpPr>
        <p:spPr>
          <a:xfrm>
            <a:off x="3352774" y="1633085"/>
            <a:ext cx="2020200" cy="23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6" name="Google Shape;106;p2"/>
          <p:cNvCxnSpPr>
            <a:stCxn id="94" idx="4"/>
            <a:endCxn id="101" idx="1"/>
          </p:cNvCxnSpPr>
          <p:nvPr/>
        </p:nvCxnSpPr>
        <p:spPr>
          <a:xfrm>
            <a:off x="1899686" y="4181942"/>
            <a:ext cx="878400" cy="1288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7" name="Google Shape;107;p2"/>
          <p:cNvCxnSpPr>
            <a:stCxn id="95" idx="4"/>
            <a:endCxn id="97" idx="1"/>
          </p:cNvCxnSpPr>
          <p:nvPr/>
        </p:nvCxnSpPr>
        <p:spPr>
          <a:xfrm>
            <a:off x="2984351" y="2001508"/>
            <a:ext cx="2496600" cy="1539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8" name="Google Shape;108;p2"/>
          <p:cNvCxnSpPr/>
          <p:nvPr/>
        </p:nvCxnSpPr>
        <p:spPr>
          <a:xfrm>
            <a:off x="6021737" y="1920376"/>
            <a:ext cx="2046300" cy="1635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09" name="Google Shape;109;p2"/>
          <p:cNvCxnSpPr>
            <a:stCxn id="100" idx="7"/>
            <a:endCxn id="98" idx="3"/>
          </p:cNvCxnSpPr>
          <p:nvPr/>
        </p:nvCxnSpPr>
        <p:spPr>
          <a:xfrm flipH="1" rot="10800000">
            <a:off x="8569353" y="1947105"/>
            <a:ext cx="657300" cy="1605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0" name="Google Shape;110;p2"/>
          <p:cNvCxnSpPr>
            <a:endCxn id="102" idx="2"/>
          </p:cNvCxnSpPr>
          <p:nvPr/>
        </p:nvCxnSpPr>
        <p:spPr>
          <a:xfrm>
            <a:off x="3180941" y="5721109"/>
            <a:ext cx="2166000" cy="20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1" name="Google Shape;111;p2"/>
          <p:cNvCxnSpPr>
            <a:stCxn id="94" idx="6"/>
            <a:endCxn id="97" idx="2"/>
          </p:cNvCxnSpPr>
          <p:nvPr/>
        </p:nvCxnSpPr>
        <p:spPr>
          <a:xfrm flipH="1" rot="10800000">
            <a:off x="2268109" y="3801819"/>
            <a:ext cx="3105000" cy="11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2" name="Google Shape;112;p2"/>
          <p:cNvCxnSpPr>
            <a:stCxn id="97" idx="6"/>
            <a:endCxn id="100" idx="2"/>
          </p:cNvCxnSpPr>
          <p:nvPr/>
        </p:nvCxnSpPr>
        <p:spPr>
          <a:xfrm>
            <a:off x="6109958" y="3801750"/>
            <a:ext cx="1830600" cy="11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3" name="Google Shape;113;p2"/>
          <p:cNvCxnSpPr>
            <a:stCxn id="100" idx="6"/>
            <a:endCxn id="99" idx="2"/>
          </p:cNvCxnSpPr>
          <p:nvPr/>
        </p:nvCxnSpPr>
        <p:spPr>
          <a:xfrm flipH="1" rot="10800000">
            <a:off x="8677262" y="3790119"/>
            <a:ext cx="2690100" cy="23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4" name="Google Shape;114;p2"/>
          <p:cNvCxnSpPr>
            <a:stCxn id="102" idx="6"/>
            <a:endCxn id="103" idx="2"/>
          </p:cNvCxnSpPr>
          <p:nvPr/>
        </p:nvCxnSpPr>
        <p:spPr>
          <a:xfrm>
            <a:off x="6083787" y="5741209"/>
            <a:ext cx="3142800" cy="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5" name="Google Shape;115;p2"/>
          <p:cNvCxnSpPr/>
          <p:nvPr/>
        </p:nvCxnSpPr>
        <p:spPr>
          <a:xfrm flipH="1" rot="10800000">
            <a:off x="9859213" y="4013431"/>
            <a:ext cx="1619693" cy="143353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16" name="Google Shape;116;p2"/>
          <p:cNvCxnSpPr>
            <a:stCxn id="98" idx="5"/>
            <a:endCxn id="99" idx="1"/>
          </p:cNvCxnSpPr>
          <p:nvPr/>
        </p:nvCxnSpPr>
        <p:spPr>
          <a:xfrm>
            <a:off x="9747605" y="1947070"/>
            <a:ext cx="1727700" cy="1582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7" name="Google Shape;117;p2"/>
          <p:cNvSpPr txBox="1"/>
          <p:nvPr/>
        </p:nvSpPr>
        <p:spPr>
          <a:xfrm rot="-3627693">
            <a:off x="1335848" y="2446474"/>
            <a:ext cx="1476854" cy="36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</a:t>
            </a: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System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2]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3820552" y="5147894"/>
            <a:ext cx="1184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[Task 2]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6233425" y="3398990"/>
            <a:ext cx="1811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[Process 2]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9308565" y="3446019"/>
            <a:ext cx="18110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[Process 3]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3669977" y="1059927"/>
            <a:ext cx="1811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[System 3]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2608381" y="3392705"/>
            <a:ext cx="1811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[Process 1]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7058476" y="5150850"/>
            <a:ext cx="1131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[Task 3]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Google Shape;124;p2"/>
          <p:cNvSpPr txBox="1"/>
          <p:nvPr/>
        </p:nvSpPr>
        <p:spPr>
          <a:xfrm rot="2301000">
            <a:off x="6494785" y="2403893"/>
            <a:ext cx="134940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[System 4]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2"/>
          <p:cNvSpPr txBox="1"/>
          <p:nvPr/>
        </p:nvSpPr>
        <p:spPr>
          <a:xfrm rot="-4042808">
            <a:off x="8103820" y="2311728"/>
            <a:ext cx="1302600" cy="369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[System 5]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" name="Google Shape;126;p2"/>
          <p:cNvSpPr txBox="1"/>
          <p:nvPr/>
        </p:nvSpPr>
        <p:spPr>
          <a:xfrm rot="2571743">
            <a:off x="10143691" y="2235113"/>
            <a:ext cx="1416118" cy="369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[System 6]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7" name="Google Shape;127;p2"/>
          <p:cNvSpPr txBox="1"/>
          <p:nvPr/>
        </p:nvSpPr>
        <p:spPr>
          <a:xfrm rot="3293420">
            <a:off x="1929693" y="4597426"/>
            <a:ext cx="1125111" cy="369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[Task 1]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8" name="Google Shape;128;p2"/>
          <p:cNvSpPr txBox="1"/>
          <p:nvPr/>
        </p:nvSpPr>
        <p:spPr>
          <a:xfrm rot="-2474737">
            <a:off x="9921283" y="4306943"/>
            <a:ext cx="975142" cy="36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[Task 4]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1722029" y="3628853"/>
            <a:ext cx="169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30" name="Google Shape;130;p2"/>
          <p:cNvSpPr txBox="1"/>
          <p:nvPr/>
        </p:nvSpPr>
        <p:spPr>
          <a:xfrm>
            <a:off x="2814029" y="1445168"/>
            <a:ext cx="169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"/>
          <p:cNvSpPr txBox="1"/>
          <p:nvPr/>
        </p:nvSpPr>
        <p:spPr>
          <a:xfrm>
            <a:off x="5571904" y="1445168"/>
            <a:ext cx="169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132" name="Google Shape;132;p2"/>
          <p:cNvSpPr txBox="1"/>
          <p:nvPr/>
        </p:nvSpPr>
        <p:spPr>
          <a:xfrm>
            <a:off x="2855702" y="5556543"/>
            <a:ext cx="169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sp>
        <p:nvSpPr>
          <p:cNvPr id="133" name="Google Shape;133;p2"/>
          <p:cNvSpPr/>
          <p:nvPr/>
        </p:nvSpPr>
        <p:spPr>
          <a:xfrm>
            <a:off x="57571" y="3435616"/>
            <a:ext cx="736846" cy="736846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4" name="Google Shape;134;p2"/>
          <p:cNvCxnSpPr>
            <a:stCxn id="133" idx="6"/>
            <a:endCxn id="94" idx="2"/>
          </p:cNvCxnSpPr>
          <p:nvPr/>
        </p:nvCxnSpPr>
        <p:spPr>
          <a:xfrm>
            <a:off x="794417" y="3804039"/>
            <a:ext cx="736800" cy="9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5" name="Google Shape;135;p2"/>
          <p:cNvCxnSpPr/>
          <p:nvPr/>
        </p:nvCxnSpPr>
        <p:spPr>
          <a:xfrm rot="10800000">
            <a:off x="1165479" y="2001508"/>
            <a:ext cx="0" cy="181201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6" name="Google Shape;136;p2"/>
          <p:cNvCxnSpPr/>
          <p:nvPr/>
        </p:nvCxnSpPr>
        <p:spPr>
          <a:xfrm>
            <a:off x="510937" y="2001508"/>
            <a:ext cx="129600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7" name="Google Shape;137;p2"/>
          <p:cNvSpPr txBox="1"/>
          <p:nvPr/>
        </p:nvSpPr>
        <p:spPr>
          <a:xfrm>
            <a:off x="630976" y="1685650"/>
            <a:ext cx="1386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[System 1]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8" name="Google Shape;138;p2"/>
          <p:cNvSpPr txBox="1"/>
          <p:nvPr/>
        </p:nvSpPr>
        <p:spPr>
          <a:xfrm>
            <a:off x="268098" y="3630685"/>
            <a:ext cx="169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39" name="Google Shape;139;p2"/>
          <p:cNvSpPr txBox="1"/>
          <p:nvPr/>
        </p:nvSpPr>
        <p:spPr>
          <a:xfrm>
            <a:off x="5600153" y="3617084"/>
            <a:ext cx="169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 txBox="1"/>
          <p:nvPr/>
        </p:nvSpPr>
        <p:spPr>
          <a:xfrm>
            <a:off x="9320009" y="1460145"/>
            <a:ext cx="169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/>
          </a:p>
        </p:txBody>
      </p:sp>
      <p:sp>
        <p:nvSpPr>
          <p:cNvPr id="141" name="Google Shape;141;p2"/>
          <p:cNvSpPr txBox="1"/>
          <p:nvPr/>
        </p:nvSpPr>
        <p:spPr>
          <a:xfrm rot="-5400000">
            <a:off x="729659" y="2596069"/>
            <a:ext cx="114418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2" name="Google Shape;142;p2"/>
          <p:cNvSpPr txBox="1"/>
          <p:nvPr/>
        </p:nvSpPr>
        <p:spPr>
          <a:xfrm>
            <a:off x="9312611" y="3790858"/>
            <a:ext cx="12291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[duration]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 txBox="1"/>
          <p:nvPr/>
        </p:nvSpPr>
        <p:spPr>
          <a:xfrm>
            <a:off x="2654740" y="3832039"/>
            <a:ext cx="122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4" name="Google Shape;144;p2"/>
          <p:cNvSpPr txBox="1"/>
          <p:nvPr/>
        </p:nvSpPr>
        <p:spPr>
          <a:xfrm>
            <a:off x="6240650" y="3790875"/>
            <a:ext cx="122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45;p2"/>
          <p:cNvSpPr txBox="1"/>
          <p:nvPr/>
        </p:nvSpPr>
        <p:spPr>
          <a:xfrm>
            <a:off x="3824382" y="5535065"/>
            <a:ext cx="122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"/>
          <p:cNvSpPr txBox="1"/>
          <p:nvPr/>
        </p:nvSpPr>
        <p:spPr>
          <a:xfrm>
            <a:off x="7053063" y="5544756"/>
            <a:ext cx="122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7" name="Google Shape;147;p2"/>
          <p:cNvSpPr txBox="1"/>
          <p:nvPr/>
        </p:nvSpPr>
        <p:spPr>
          <a:xfrm>
            <a:off x="3669977" y="1435801"/>
            <a:ext cx="122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2"/>
          <p:cNvSpPr txBox="1"/>
          <p:nvPr/>
        </p:nvSpPr>
        <p:spPr>
          <a:xfrm rot="3336799">
            <a:off x="1516736" y="4667766"/>
            <a:ext cx="1177105" cy="3692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9" name="Google Shape;149;p2"/>
          <p:cNvSpPr txBox="1"/>
          <p:nvPr/>
        </p:nvSpPr>
        <p:spPr>
          <a:xfrm rot="2312328">
            <a:off x="6081011" y="2660317"/>
            <a:ext cx="1242287" cy="369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0" name="Google Shape;150;p2"/>
          <p:cNvSpPr txBox="1"/>
          <p:nvPr/>
        </p:nvSpPr>
        <p:spPr>
          <a:xfrm rot="2471901">
            <a:off x="9880915" y="2486710"/>
            <a:ext cx="1302174" cy="369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1" name="Google Shape;151;p2"/>
          <p:cNvSpPr txBox="1"/>
          <p:nvPr/>
        </p:nvSpPr>
        <p:spPr>
          <a:xfrm rot="-2500177">
            <a:off x="10075660" y="4527985"/>
            <a:ext cx="1186762" cy="36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2" name="Google Shape;152;p2"/>
          <p:cNvSpPr txBox="1"/>
          <p:nvPr/>
        </p:nvSpPr>
        <p:spPr>
          <a:xfrm rot="-4074902">
            <a:off x="8386625" y="2437195"/>
            <a:ext cx="1260701" cy="369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3" name="Google Shape;153;p2"/>
          <p:cNvSpPr txBox="1"/>
          <p:nvPr/>
        </p:nvSpPr>
        <p:spPr>
          <a:xfrm>
            <a:off x="8168032" y="3605316"/>
            <a:ext cx="169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/>
          </a:p>
        </p:txBody>
      </p:sp>
      <p:sp>
        <p:nvSpPr>
          <p:cNvPr id="154" name="Google Shape;154;p2"/>
          <p:cNvSpPr txBox="1"/>
          <p:nvPr/>
        </p:nvSpPr>
        <p:spPr>
          <a:xfrm>
            <a:off x="5552869" y="5544774"/>
            <a:ext cx="1698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/>
          </a:p>
        </p:txBody>
      </p:sp>
      <p:sp>
        <p:nvSpPr>
          <p:cNvPr id="155" name="Google Shape;155;p2"/>
          <p:cNvSpPr txBox="1"/>
          <p:nvPr/>
        </p:nvSpPr>
        <p:spPr>
          <a:xfrm>
            <a:off x="9356778" y="5556543"/>
            <a:ext cx="4764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"/>
          <p:cNvSpPr txBox="1"/>
          <p:nvPr/>
        </p:nvSpPr>
        <p:spPr>
          <a:xfrm>
            <a:off x="11514882" y="3605316"/>
            <a:ext cx="4416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"/>
          <p:cNvSpPr txBox="1"/>
          <p:nvPr/>
        </p:nvSpPr>
        <p:spPr>
          <a:xfrm rot="-3774155">
            <a:off x="1746893" y="2674988"/>
            <a:ext cx="122917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[duration]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2019-12-20T11:00:55Z</dcterms:created>
  <dc:creator>Kojić</dc:creator>
</cp:coreProperties>
</file>