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hW8j+BXm1AFKOiYH5dR2zYA+OR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ockify.me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9" y="-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614045" y="5156991"/>
            <a:ext cx="4202349" cy="784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PRODUCTIVITY TIP: </a:t>
            </a:r>
            <a:br>
              <a:rPr b="1"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Track time with </a:t>
            </a:r>
            <a:r>
              <a:rPr lang="en-US" sz="1500" u="sng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Clockify.me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to improve the estimations you’ll make about task durations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53459" y="678842"/>
            <a:ext cx="6096000" cy="44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Add your project name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Define your tasks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Move the red arrow representing a task across its column, to mark its position on the chart (</a:t>
            </a: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i.e.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the time when you’ll tackle it)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Select and stretch the red arrow representing a task across its column, to mark its duration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MILESTONES: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To set a milestone, select a purple star, and drag &amp; drop it to the desired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date 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Add notes about the milestones below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DEADLINES: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To set a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deadline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select a green star, and drag &amp; drop it to the desired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date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Add notes about the tasks below</a:t>
            </a:r>
            <a:endParaRPr b="1"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PROJECT DEADLINE: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To mark the project deadline, select the yellow star and drag &amp; drop it to the desired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date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on the timeline</a:t>
            </a:r>
            <a:b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797500" y="0"/>
            <a:ext cx="33945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200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</a:rPr>
              <a:t>*READ THIS FIRST: Go to File, Make A Copy, and then fill out the template. Delete this message.</a:t>
            </a:r>
            <a:endParaRPr>
              <a:solidFill>
                <a:srgbClr val="008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4259" y="3670075"/>
            <a:ext cx="5637740" cy="31879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1300418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1605301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1910184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2215067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2519950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2824833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3129716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3434599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3739482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4044365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4349248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4654131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4959014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5263897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5568780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5873663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6169406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6465149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6770032" y="1043180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7074915" y="1043180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2"/>
          <p:cNvSpPr/>
          <p:nvPr/>
        </p:nvSpPr>
        <p:spPr>
          <a:xfrm>
            <a:off x="7379798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7684681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7989564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8294447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8599330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8" name="Google Shape;118;p2"/>
          <p:cNvSpPr/>
          <p:nvPr/>
        </p:nvSpPr>
        <p:spPr>
          <a:xfrm>
            <a:off x="8904213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9" name="Google Shape;119;p2"/>
          <p:cNvSpPr/>
          <p:nvPr/>
        </p:nvSpPr>
        <p:spPr>
          <a:xfrm>
            <a:off x="9209096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0" name="Google Shape;120;p2"/>
          <p:cNvSpPr/>
          <p:nvPr/>
        </p:nvSpPr>
        <p:spPr>
          <a:xfrm>
            <a:off x="9513979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9818862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2" name="Google Shape;122;p2"/>
          <p:cNvSpPr/>
          <p:nvPr/>
        </p:nvSpPr>
        <p:spPr>
          <a:xfrm>
            <a:off x="10123745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3" name="Google Shape;123;p2"/>
          <p:cNvSpPr/>
          <p:nvPr/>
        </p:nvSpPr>
        <p:spPr>
          <a:xfrm>
            <a:off x="10428628" y="1043179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1341424" y="1043178"/>
            <a:ext cx="2045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2"/>
          <p:cNvSpPr txBox="1"/>
          <p:nvPr/>
        </p:nvSpPr>
        <p:spPr>
          <a:xfrm>
            <a:off x="1646308" y="1054808"/>
            <a:ext cx="2045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1949538" y="1050185"/>
            <a:ext cx="2045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7" name="Google Shape;127;p2"/>
          <p:cNvSpPr txBox="1"/>
          <p:nvPr/>
        </p:nvSpPr>
        <p:spPr>
          <a:xfrm>
            <a:off x="2255758" y="1050185"/>
            <a:ext cx="2045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4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8" name="Google Shape;128;p2"/>
          <p:cNvSpPr txBox="1"/>
          <p:nvPr/>
        </p:nvSpPr>
        <p:spPr>
          <a:xfrm>
            <a:off x="2559304" y="1050185"/>
            <a:ext cx="2045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5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2864187" y="1043178"/>
            <a:ext cx="2045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6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0" name="Google Shape;130;p2"/>
          <p:cNvSpPr txBox="1"/>
          <p:nvPr/>
        </p:nvSpPr>
        <p:spPr>
          <a:xfrm>
            <a:off x="3169070" y="1043178"/>
            <a:ext cx="2045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7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1" name="Google Shape;131;p2"/>
          <p:cNvSpPr txBox="1"/>
          <p:nvPr/>
        </p:nvSpPr>
        <p:spPr>
          <a:xfrm>
            <a:off x="3475605" y="1050184"/>
            <a:ext cx="2045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8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2" name="Google Shape;132;p2"/>
          <p:cNvSpPr txBox="1"/>
          <p:nvPr/>
        </p:nvSpPr>
        <p:spPr>
          <a:xfrm>
            <a:off x="3780156" y="1050183"/>
            <a:ext cx="2045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9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3" name="Google Shape;133;p2"/>
          <p:cNvSpPr txBox="1"/>
          <p:nvPr/>
        </p:nvSpPr>
        <p:spPr>
          <a:xfrm>
            <a:off x="4009172" y="1050183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10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4" name="Google Shape;134;p2"/>
          <p:cNvSpPr txBox="1"/>
          <p:nvPr/>
        </p:nvSpPr>
        <p:spPr>
          <a:xfrm>
            <a:off x="4309331" y="1043178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11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p2"/>
          <p:cNvSpPr txBox="1"/>
          <p:nvPr/>
        </p:nvSpPr>
        <p:spPr>
          <a:xfrm>
            <a:off x="4923821" y="1039394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13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6" name="Google Shape;136;p2"/>
          <p:cNvSpPr txBox="1"/>
          <p:nvPr/>
        </p:nvSpPr>
        <p:spPr>
          <a:xfrm>
            <a:off x="4623508" y="1039395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12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p2"/>
          <p:cNvSpPr txBox="1"/>
          <p:nvPr/>
        </p:nvSpPr>
        <p:spPr>
          <a:xfrm>
            <a:off x="5221675" y="1039393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14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8" name="Google Shape;138;p2"/>
          <p:cNvSpPr txBox="1"/>
          <p:nvPr/>
        </p:nvSpPr>
        <p:spPr>
          <a:xfrm>
            <a:off x="5783795" y="1033102"/>
            <a:ext cx="4572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16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9" name="Google Shape;139;p2"/>
          <p:cNvSpPr txBox="1"/>
          <p:nvPr/>
        </p:nvSpPr>
        <p:spPr>
          <a:xfrm>
            <a:off x="5498888" y="1033103"/>
            <a:ext cx="4248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15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0" name="Google Shape;140;p2"/>
          <p:cNvSpPr txBox="1"/>
          <p:nvPr/>
        </p:nvSpPr>
        <p:spPr>
          <a:xfrm>
            <a:off x="6131768" y="1033102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17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1" name="Google Shape;141;p2"/>
          <p:cNvSpPr txBox="1"/>
          <p:nvPr/>
        </p:nvSpPr>
        <p:spPr>
          <a:xfrm>
            <a:off x="6436221" y="1033944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18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2" name="Google Shape;142;p2"/>
          <p:cNvSpPr txBox="1"/>
          <p:nvPr/>
        </p:nvSpPr>
        <p:spPr>
          <a:xfrm>
            <a:off x="6688514" y="1039392"/>
            <a:ext cx="45704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19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3" name="Google Shape;143;p2"/>
          <p:cNvSpPr txBox="1"/>
          <p:nvPr/>
        </p:nvSpPr>
        <p:spPr>
          <a:xfrm>
            <a:off x="7033644" y="1039391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4" name="Google Shape;144;p2"/>
          <p:cNvSpPr txBox="1"/>
          <p:nvPr/>
        </p:nvSpPr>
        <p:spPr>
          <a:xfrm>
            <a:off x="7295107" y="1032570"/>
            <a:ext cx="4424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21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5" name="Google Shape;145;p2"/>
          <p:cNvSpPr txBox="1"/>
          <p:nvPr/>
        </p:nvSpPr>
        <p:spPr>
          <a:xfrm>
            <a:off x="7568217" y="1037951"/>
            <a:ext cx="5093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22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2"/>
          <p:cNvSpPr txBox="1"/>
          <p:nvPr/>
        </p:nvSpPr>
        <p:spPr>
          <a:xfrm>
            <a:off x="7952727" y="1032570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23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7" name="Google Shape;147;p2"/>
          <p:cNvSpPr txBox="1"/>
          <p:nvPr/>
        </p:nvSpPr>
        <p:spPr>
          <a:xfrm>
            <a:off x="8255112" y="1037950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24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p2"/>
          <p:cNvSpPr txBox="1"/>
          <p:nvPr/>
        </p:nvSpPr>
        <p:spPr>
          <a:xfrm>
            <a:off x="8559995" y="1037949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25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9" name="Google Shape;149;p2"/>
          <p:cNvSpPr txBox="1"/>
          <p:nvPr/>
        </p:nvSpPr>
        <p:spPr>
          <a:xfrm>
            <a:off x="8811826" y="1039390"/>
            <a:ext cx="4723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26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0" name="Google Shape;150;p2"/>
          <p:cNvSpPr txBox="1"/>
          <p:nvPr/>
        </p:nvSpPr>
        <p:spPr>
          <a:xfrm>
            <a:off x="9155032" y="1032569"/>
            <a:ext cx="39883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27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1" name="Google Shape;151;p2"/>
          <p:cNvSpPr txBox="1"/>
          <p:nvPr/>
        </p:nvSpPr>
        <p:spPr>
          <a:xfrm>
            <a:off x="9478785" y="1032569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28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2" name="Google Shape;152;p2"/>
          <p:cNvSpPr txBox="1"/>
          <p:nvPr/>
        </p:nvSpPr>
        <p:spPr>
          <a:xfrm>
            <a:off x="9783082" y="1035413"/>
            <a:ext cx="367511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29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3" name="Google Shape;153;p2"/>
          <p:cNvSpPr txBox="1"/>
          <p:nvPr/>
        </p:nvSpPr>
        <p:spPr>
          <a:xfrm>
            <a:off x="10051512" y="1038808"/>
            <a:ext cx="43106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29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4" name="Google Shape;154;p2"/>
          <p:cNvSpPr txBox="1"/>
          <p:nvPr/>
        </p:nvSpPr>
        <p:spPr>
          <a:xfrm>
            <a:off x="10388929" y="1039389"/>
            <a:ext cx="3569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30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5" name="Google Shape;155;p2"/>
          <p:cNvSpPr/>
          <p:nvPr/>
        </p:nvSpPr>
        <p:spPr>
          <a:xfrm>
            <a:off x="10740564" y="1040390"/>
            <a:ext cx="286603" cy="300257"/>
          </a:xfrm>
          <a:prstGeom prst="roundRect">
            <a:avLst>
              <a:gd fmla="val 16667" name="adj"/>
            </a:avLst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6" name="Google Shape;156;p2"/>
          <p:cNvSpPr txBox="1"/>
          <p:nvPr/>
        </p:nvSpPr>
        <p:spPr>
          <a:xfrm>
            <a:off x="10698317" y="1036932"/>
            <a:ext cx="3712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31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7" name="Google Shape;157;p2"/>
          <p:cNvSpPr/>
          <p:nvPr/>
        </p:nvSpPr>
        <p:spPr>
          <a:xfrm>
            <a:off x="1298887" y="1377387"/>
            <a:ext cx="9716464" cy="411667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"/>
          <p:cNvSpPr/>
          <p:nvPr/>
        </p:nvSpPr>
        <p:spPr>
          <a:xfrm>
            <a:off x="134224" y="1386637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"/>
          <p:cNvSpPr/>
          <p:nvPr/>
        </p:nvSpPr>
        <p:spPr>
          <a:xfrm>
            <a:off x="134223" y="1729996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"/>
          <p:cNvSpPr txBox="1"/>
          <p:nvPr/>
        </p:nvSpPr>
        <p:spPr>
          <a:xfrm>
            <a:off x="134222" y="1450007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1]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1" name="Google Shape;161;p2"/>
          <p:cNvSpPr/>
          <p:nvPr/>
        </p:nvSpPr>
        <p:spPr>
          <a:xfrm>
            <a:off x="134223" y="2072785"/>
            <a:ext cx="1166193" cy="341164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"/>
          <p:cNvSpPr/>
          <p:nvPr/>
        </p:nvSpPr>
        <p:spPr>
          <a:xfrm>
            <a:off x="137601" y="2415572"/>
            <a:ext cx="1161286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"/>
          <p:cNvSpPr/>
          <p:nvPr/>
        </p:nvSpPr>
        <p:spPr>
          <a:xfrm>
            <a:off x="134222" y="2757789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134222" y="3100578"/>
            <a:ext cx="1166193" cy="335992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"/>
          <p:cNvSpPr/>
          <p:nvPr/>
        </p:nvSpPr>
        <p:spPr>
          <a:xfrm>
            <a:off x="134222" y="3440727"/>
            <a:ext cx="1166193" cy="33871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"/>
          <p:cNvSpPr/>
          <p:nvPr/>
        </p:nvSpPr>
        <p:spPr>
          <a:xfrm>
            <a:off x="134222" y="3779928"/>
            <a:ext cx="1166193" cy="337498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2"/>
          <p:cNvSpPr/>
          <p:nvPr/>
        </p:nvSpPr>
        <p:spPr>
          <a:xfrm>
            <a:off x="134220" y="4117426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"/>
          <p:cNvSpPr/>
          <p:nvPr/>
        </p:nvSpPr>
        <p:spPr>
          <a:xfrm>
            <a:off x="134216" y="4464535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134216" y="1778958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2]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p2"/>
          <p:cNvSpPr/>
          <p:nvPr/>
        </p:nvSpPr>
        <p:spPr>
          <a:xfrm>
            <a:off x="134215" y="4808377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"/>
          <p:cNvSpPr/>
          <p:nvPr/>
        </p:nvSpPr>
        <p:spPr>
          <a:xfrm>
            <a:off x="134206" y="5145955"/>
            <a:ext cx="1166193" cy="351887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140977" y="2124567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3]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3" name="Google Shape;173;p2"/>
          <p:cNvSpPr txBox="1"/>
          <p:nvPr/>
        </p:nvSpPr>
        <p:spPr>
          <a:xfrm>
            <a:off x="140977" y="2458868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4]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4" name="Google Shape;174;p2"/>
          <p:cNvSpPr txBox="1"/>
          <p:nvPr/>
        </p:nvSpPr>
        <p:spPr>
          <a:xfrm>
            <a:off x="143813" y="2807274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5]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5" name="Google Shape;175;p2"/>
          <p:cNvSpPr txBox="1"/>
          <p:nvPr/>
        </p:nvSpPr>
        <p:spPr>
          <a:xfrm>
            <a:off x="123735" y="3502946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7]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6" name="Google Shape;176;p2"/>
          <p:cNvSpPr txBox="1"/>
          <p:nvPr/>
        </p:nvSpPr>
        <p:spPr>
          <a:xfrm>
            <a:off x="134072" y="3145413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6]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7" name="Google Shape;177;p2"/>
          <p:cNvSpPr txBox="1"/>
          <p:nvPr/>
        </p:nvSpPr>
        <p:spPr>
          <a:xfrm>
            <a:off x="123735" y="3828706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8]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8" name="Google Shape;178;p2"/>
          <p:cNvSpPr txBox="1"/>
          <p:nvPr/>
        </p:nvSpPr>
        <p:spPr>
          <a:xfrm>
            <a:off x="119502" y="4172874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9]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9" name="Google Shape;179;p2"/>
          <p:cNvSpPr txBox="1"/>
          <p:nvPr/>
        </p:nvSpPr>
        <p:spPr>
          <a:xfrm>
            <a:off x="140977" y="4510452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10]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0" name="Google Shape;180;p2"/>
          <p:cNvSpPr txBox="1"/>
          <p:nvPr/>
        </p:nvSpPr>
        <p:spPr>
          <a:xfrm>
            <a:off x="134072" y="5203025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12]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1" name="Google Shape;181;p2"/>
          <p:cNvSpPr txBox="1"/>
          <p:nvPr/>
        </p:nvSpPr>
        <p:spPr>
          <a:xfrm>
            <a:off x="134072" y="4853239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11]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82" name="Google Shape;182;p2"/>
          <p:cNvCxnSpPr/>
          <p:nvPr/>
        </p:nvCxnSpPr>
        <p:spPr>
          <a:xfrm>
            <a:off x="1285696" y="1729996"/>
            <a:ext cx="9729655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3" name="Google Shape;183;p2"/>
          <p:cNvCxnSpPr/>
          <p:nvPr/>
        </p:nvCxnSpPr>
        <p:spPr>
          <a:xfrm>
            <a:off x="1304578" y="2072784"/>
            <a:ext cx="9710773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4" name="Google Shape;184;p2"/>
          <p:cNvCxnSpPr/>
          <p:nvPr/>
        </p:nvCxnSpPr>
        <p:spPr>
          <a:xfrm>
            <a:off x="1292291" y="2415572"/>
            <a:ext cx="9729655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5" name="Google Shape;185;p2"/>
          <p:cNvCxnSpPr/>
          <p:nvPr/>
        </p:nvCxnSpPr>
        <p:spPr>
          <a:xfrm>
            <a:off x="1304577" y="2757789"/>
            <a:ext cx="971077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6" name="Google Shape;186;p2"/>
          <p:cNvCxnSpPr/>
          <p:nvPr/>
        </p:nvCxnSpPr>
        <p:spPr>
          <a:xfrm>
            <a:off x="1298887" y="310057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7" name="Google Shape;187;p2"/>
          <p:cNvCxnSpPr/>
          <p:nvPr/>
        </p:nvCxnSpPr>
        <p:spPr>
          <a:xfrm>
            <a:off x="1307171" y="343608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8" name="Google Shape;188;p2"/>
          <p:cNvCxnSpPr/>
          <p:nvPr/>
        </p:nvCxnSpPr>
        <p:spPr>
          <a:xfrm>
            <a:off x="1292291" y="377406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9" name="Google Shape;189;p2"/>
          <p:cNvCxnSpPr/>
          <p:nvPr/>
        </p:nvCxnSpPr>
        <p:spPr>
          <a:xfrm>
            <a:off x="1298887" y="4117426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0" name="Google Shape;190;p2"/>
          <p:cNvCxnSpPr/>
          <p:nvPr/>
        </p:nvCxnSpPr>
        <p:spPr>
          <a:xfrm>
            <a:off x="1307171" y="4460785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1" name="Google Shape;191;p2"/>
          <p:cNvCxnSpPr/>
          <p:nvPr/>
        </p:nvCxnSpPr>
        <p:spPr>
          <a:xfrm>
            <a:off x="1298887" y="4807894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2" name="Google Shape;192;p2"/>
          <p:cNvCxnSpPr/>
          <p:nvPr/>
        </p:nvCxnSpPr>
        <p:spPr>
          <a:xfrm>
            <a:off x="1292291" y="5151736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3" name="Google Shape;193;p2"/>
          <p:cNvCxnSpPr/>
          <p:nvPr/>
        </p:nvCxnSpPr>
        <p:spPr>
          <a:xfrm>
            <a:off x="1298887" y="5494062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4" name="Google Shape;194;p2"/>
          <p:cNvSpPr/>
          <p:nvPr/>
        </p:nvSpPr>
        <p:spPr>
          <a:xfrm>
            <a:off x="1520193" y="1458607"/>
            <a:ext cx="249653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"/>
          <p:cNvSpPr/>
          <p:nvPr/>
        </p:nvSpPr>
        <p:spPr>
          <a:xfrm>
            <a:off x="1512642" y="1792774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"/>
          <p:cNvSpPr/>
          <p:nvPr/>
        </p:nvSpPr>
        <p:spPr>
          <a:xfrm>
            <a:off x="1512642" y="2124103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"/>
          <p:cNvSpPr/>
          <p:nvPr/>
        </p:nvSpPr>
        <p:spPr>
          <a:xfrm>
            <a:off x="1512642" y="2503129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"/>
          <p:cNvSpPr/>
          <p:nvPr/>
        </p:nvSpPr>
        <p:spPr>
          <a:xfrm>
            <a:off x="1512642" y="2821090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"/>
          <p:cNvSpPr/>
          <p:nvPr/>
        </p:nvSpPr>
        <p:spPr>
          <a:xfrm>
            <a:off x="1514844" y="3157834"/>
            <a:ext cx="249433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"/>
          <p:cNvSpPr/>
          <p:nvPr/>
        </p:nvSpPr>
        <p:spPr>
          <a:xfrm>
            <a:off x="1514844" y="3494316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"/>
          <p:cNvSpPr/>
          <p:nvPr/>
        </p:nvSpPr>
        <p:spPr>
          <a:xfrm>
            <a:off x="1514844" y="3846836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"/>
          <p:cNvSpPr/>
          <p:nvPr/>
        </p:nvSpPr>
        <p:spPr>
          <a:xfrm>
            <a:off x="1514844" y="4202322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"/>
          <p:cNvSpPr/>
          <p:nvPr/>
        </p:nvSpPr>
        <p:spPr>
          <a:xfrm>
            <a:off x="1514844" y="4520991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2"/>
          <p:cNvSpPr/>
          <p:nvPr/>
        </p:nvSpPr>
        <p:spPr>
          <a:xfrm>
            <a:off x="1512642" y="4891598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2"/>
          <p:cNvSpPr/>
          <p:nvPr/>
        </p:nvSpPr>
        <p:spPr>
          <a:xfrm>
            <a:off x="1512642" y="5239544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6" name="Google Shape;206;p2"/>
          <p:cNvCxnSpPr/>
          <p:nvPr/>
        </p:nvCxnSpPr>
        <p:spPr>
          <a:xfrm>
            <a:off x="6479097" y="1373898"/>
            <a:ext cx="0" cy="276999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7" name="Google Shape;207;p2"/>
          <p:cNvSpPr txBox="1"/>
          <p:nvPr/>
        </p:nvSpPr>
        <p:spPr>
          <a:xfrm>
            <a:off x="-6725" y="25601"/>
            <a:ext cx="12047400" cy="53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5"/>
              <a:buFont typeface="Calibri"/>
              <a:buNone/>
            </a:pPr>
            <a:r>
              <a:rPr lang="en-US" sz="4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[Project name]</a:t>
            </a:r>
            <a:r>
              <a:rPr lang="en-US" sz="4425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475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– </a:t>
            </a:r>
            <a:r>
              <a:rPr lang="en-US" sz="3000">
                <a:latin typeface="Roboto"/>
                <a:ea typeface="Roboto"/>
                <a:cs typeface="Roboto"/>
                <a:sym typeface="Roboto"/>
              </a:rPr>
              <a:t>Monthly</a:t>
            </a:r>
            <a:r>
              <a:rPr lang="en-US" sz="3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Gantt Chart [Insert date range]</a:t>
            </a:r>
            <a:endParaRPr sz="30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8" name="Google Shape;208;p2"/>
          <p:cNvSpPr txBox="1"/>
          <p:nvPr/>
        </p:nvSpPr>
        <p:spPr>
          <a:xfrm>
            <a:off x="220038" y="5708930"/>
            <a:ext cx="2548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Drag &amp; drop these stars to mark milestones:</a:t>
            </a:r>
            <a:endParaRPr/>
          </a:p>
        </p:txBody>
      </p:sp>
      <p:sp>
        <p:nvSpPr>
          <p:cNvPr id="209" name="Google Shape;209;p2"/>
          <p:cNvSpPr txBox="1"/>
          <p:nvPr/>
        </p:nvSpPr>
        <p:spPr>
          <a:xfrm>
            <a:off x="220038" y="5978746"/>
            <a:ext cx="243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Drag &amp; drop the stars to mark deadlines</a:t>
            </a:r>
            <a:endParaRPr/>
          </a:p>
        </p:txBody>
      </p:sp>
      <p:sp>
        <p:nvSpPr>
          <p:cNvPr id="210" name="Google Shape;210;p2"/>
          <p:cNvSpPr txBox="1"/>
          <p:nvPr/>
        </p:nvSpPr>
        <p:spPr>
          <a:xfrm>
            <a:off x="220038" y="6254774"/>
            <a:ext cx="3378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Drag &amp; drop the stars to mark the overall project deadline:</a:t>
            </a:r>
            <a:endParaRPr/>
          </a:p>
        </p:txBody>
      </p:sp>
      <p:sp>
        <p:nvSpPr>
          <p:cNvPr id="211" name="Google Shape;211;p2"/>
          <p:cNvSpPr/>
          <p:nvPr/>
        </p:nvSpPr>
        <p:spPr>
          <a:xfrm>
            <a:off x="2768367" y="5708930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2"/>
          <p:cNvSpPr/>
          <p:nvPr/>
        </p:nvSpPr>
        <p:spPr>
          <a:xfrm>
            <a:off x="3073167" y="5702625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2"/>
          <p:cNvSpPr/>
          <p:nvPr/>
        </p:nvSpPr>
        <p:spPr>
          <a:xfrm>
            <a:off x="3377967" y="5711086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2"/>
          <p:cNvSpPr/>
          <p:nvPr/>
        </p:nvSpPr>
        <p:spPr>
          <a:xfrm>
            <a:off x="3682767" y="5711168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2"/>
          <p:cNvSpPr/>
          <p:nvPr/>
        </p:nvSpPr>
        <p:spPr>
          <a:xfrm>
            <a:off x="3987567" y="5704314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2"/>
          <p:cNvSpPr/>
          <p:nvPr/>
        </p:nvSpPr>
        <p:spPr>
          <a:xfrm>
            <a:off x="4297960" y="5704314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2"/>
          <p:cNvSpPr/>
          <p:nvPr/>
        </p:nvSpPr>
        <p:spPr>
          <a:xfrm>
            <a:off x="4589439" y="5697772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2"/>
          <p:cNvSpPr/>
          <p:nvPr/>
        </p:nvSpPr>
        <p:spPr>
          <a:xfrm>
            <a:off x="4880918" y="5700276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"/>
          <p:cNvSpPr/>
          <p:nvPr/>
        </p:nvSpPr>
        <p:spPr>
          <a:xfrm>
            <a:off x="5172397" y="5703461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"/>
          <p:cNvSpPr/>
          <p:nvPr/>
        </p:nvSpPr>
        <p:spPr>
          <a:xfrm>
            <a:off x="5456808" y="5704314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"/>
          <p:cNvSpPr/>
          <p:nvPr/>
        </p:nvSpPr>
        <p:spPr>
          <a:xfrm>
            <a:off x="2513961" y="5976041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"/>
          <p:cNvSpPr/>
          <p:nvPr/>
        </p:nvSpPr>
        <p:spPr>
          <a:xfrm>
            <a:off x="2818761" y="5969736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"/>
          <p:cNvSpPr/>
          <p:nvPr/>
        </p:nvSpPr>
        <p:spPr>
          <a:xfrm>
            <a:off x="3123561" y="5978197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"/>
          <p:cNvSpPr/>
          <p:nvPr/>
        </p:nvSpPr>
        <p:spPr>
          <a:xfrm>
            <a:off x="3428361" y="5978279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2"/>
          <p:cNvSpPr/>
          <p:nvPr/>
        </p:nvSpPr>
        <p:spPr>
          <a:xfrm>
            <a:off x="3733161" y="5971425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2"/>
          <p:cNvSpPr/>
          <p:nvPr/>
        </p:nvSpPr>
        <p:spPr>
          <a:xfrm>
            <a:off x="4073923" y="5971425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2"/>
          <p:cNvSpPr/>
          <p:nvPr/>
        </p:nvSpPr>
        <p:spPr>
          <a:xfrm>
            <a:off x="4365402" y="5964883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2"/>
          <p:cNvSpPr/>
          <p:nvPr/>
        </p:nvSpPr>
        <p:spPr>
          <a:xfrm>
            <a:off x="4656881" y="5967387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2"/>
          <p:cNvSpPr/>
          <p:nvPr/>
        </p:nvSpPr>
        <p:spPr>
          <a:xfrm>
            <a:off x="4948360" y="5970572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2"/>
          <p:cNvSpPr/>
          <p:nvPr/>
        </p:nvSpPr>
        <p:spPr>
          <a:xfrm>
            <a:off x="5232771" y="5971425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"/>
          <p:cNvSpPr/>
          <p:nvPr/>
        </p:nvSpPr>
        <p:spPr>
          <a:xfrm>
            <a:off x="3458730" y="6254774"/>
            <a:ext cx="366600" cy="366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FF00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2019-12-20T11:31:53Z</dcterms:created>
  <dc:creator>Kojić</dc:creator>
</cp:coreProperties>
</file>