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dCneiDXWeXdIZA0+nmrkVkWaz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3459" y="678842"/>
            <a:ext cx="6096000" cy="4478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tasks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Move the red arrow representing a task across its column, to mark its position on the chart (i.e. the time when you’ll tackle it)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Select and stretch the red arrow representing a task across its column, to mark its duration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 set a milestone, select a purple star, and drag &amp; drop it to the desired hour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notes about the milestones below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DEADLINES: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 set a deadline, select a green star, and drag &amp; drop it to the desired hour on the timeline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notes about the tasks below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To mark the project deadline, select the yellow star and drag &amp; drop it to the desired hour on the timeline</a:t>
            </a: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4045" y="5156991"/>
            <a:ext cx="4202349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79125"/>
            <a:ext cx="5637740" cy="31788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1298887" y="1377387"/>
            <a:ext cx="9716464" cy="411667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34224" y="138663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134223" y="172999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134222" y="145000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34223" y="2072785"/>
            <a:ext cx="1166193" cy="341164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137601" y="2415572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134222" y="2757789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34222" y="31005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34222" y="3440727"/>
            <a:ext cx="1166193" cy="33871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134222" y="3779928"/>
            <a:ext cx="1166193" cy="337498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34220" y="4117426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134216" y="4464535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34216" y="177895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2]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134215" y="4808377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134206" y="5154483"/>
            <a:ext cx="1166193" cy="343359"/>
          </a:xfrm>
          <a:prstGeom prst="rect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40977" y="2124567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3]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40977" y="2458868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4]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43813" y="28072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5]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23735" y="350294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7]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34072" y="3145413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6]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123735" y="3828706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8]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119502" y="4172874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9]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140977" y="4510452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10]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134072" y="5203025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12]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134072" y="4853239"/>
            <a:ext cx="1166194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[insert task 11]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8" name="Google Shape;118;p2"/>
          <p:cNvCxnSpPr/>
          <p:nvPr/>
        </p:nvCxnSpPr>
        <p:spPr>
          <a:xfrm>
            <a:off x="1285696" y="1729996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2"/>
          <p:cNvCxnSpPr/>
          <p:nvPr/>
        </p:nvCxnSpPr>
        <p:spPr>
          <a:xfrm>
            <a:off x="1304578" y="2072784"/>
            <a:ext cx="971077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2"/>
          <p:cNvCxnSpPr/>
          <p:nvPr/>
        </p:nvCxnSpPr>
        <p:spPr>
          <a:xfrm>
            <a:off x="1292291" y="2415572"/>
            <a:ext cx="9729655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2"/>
          <p:cNvCxnSpPr/>
          <p:nvPr/>
        </p:nvCxnSpPr>
        <p:spPr>
          <a:xfrm>
            <a:off x="1304577" y="2757789"/>
            <a:ext cx="971077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1298887" y="310057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1307171" y="343608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>
            <a:off x="1292291" y="3774067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>
            <a:off x="1298887" y="411742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2"/>
          <p:cNvCxnSpPr/>
          <p:nvPr/>
        </p:nvCxnSpPr>
        <p:spPr>
          <a:xfrm>
            <a:off x="1307171" y="4460785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2"/>
          <p:cNvCxnSpPr/>
          <p:nvPr/>
        </p:nvCxnSpPr>
        <p:spPr>
          <a:xfrm>
            <a:off x="1298887" y="4807894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>
            <a:off x="1292291" y="5151736"/>
            <a:ext cx="9716464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/>
          <p:nvPr/>
        </p:nvCxnSpPr>
        <p:spPr>
          <a:xfrm>
            <a:off x="1298887" y="5494062"/>
            <a:ext cx="9716400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0" name="Google Shape;130;p2"/>
          <p:cNvSpPr/>
          <p:nvPr/>
        </p:nvSpPr>
        <p:spPr>
          <a:xfrm>
            <a:off x="1512643" y="1467903"/>
            <a:ext cx="2496600" cy="2031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1512642" y="1792774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1512642" y="2124103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1512642" y="2503129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1512642" y="2821090"/>
            <a:ext cx="2496531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1514844" y="3157834"/>
            <a:ext cx="249433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1514844" y="349431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1514844" y="3846836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1514844" y="4202322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1514844" y="4520991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1512642" y="4891598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1512642" y="5239544"/>
            <a:ext cx="2463800" cy="203200"/>
          </a:xfrm>
          <a:prstGeom prst="homePlate">
            <a:avLst>
              <a:gd fmla="val 50000" name="adj"/>
            </a:avLst>
          </a:prstGeom>
          <a:solidFill>
            <a:srgbClr val="C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1298887" y="1069098"/>
            <a:ext cx="9716465" cy="276999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1298887" y="1043760"/>
            <a:ext cx="970986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     6 am        7 am        8 am        9 am        10 am        11 am        12 pm        1 pm        2 pm        3 pm        4 pm        5 pm        6 pm        7 pm        8 pm   </a:t>
            </a:r>
            <a:endParaRPr b="1"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44" name="Google Shape;144;p2"/>
          <p:cNvCxnSpPr/>
          <p:nvPr/>
        </p:nvCxnSpPr>
        <p:spPr>
          <a:xfrm>
            <a:off x="6479097" y="1373898"/>
            <a:ext cx="0" cy="276999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2"/>
          <p:cNvSpPr txBox="1"/>
          <p:nvPr/>
        </p:nvSpPr>
        <p:spPr>
          <a:xfrm>
            <a:off x="0" y="-2774"/>
            <a:ext cx="114558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25"/>
              <a:buFont typeface="Calibri"/>
              <a:buNone/>
            </a:pPr>
            <a:r>
              <a:rPr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[Project name] </a:t>
            </a:r>
            <a:r>
              <a:rPr lang="en-US" sz="2475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– </a:t>
            </a:r>
            <a:r>
              <a:rPr lang="en-US"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Hourly Gantt Chart [Insert day date]</a:t>
            </a:r>
            <a:endParaRPr sz="3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220038" y="5708930"/>
            <a:ext cx="2548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these stars to mark milestones:</a:t>
            </a:r>
            <a:endParaRPr/>
          </a:p>
        </p:txBody>
      </p:sp>
      <p:sp>
        <p:nvSpPr>
          <p:cNvPr id="147" name="Google Shape;147;p2"/>
          <p:cNvSpPr txBox="1"/>
          <p:nvPr/>
        </p:nvSpPr>
        <p:spPr>
          <a:xfrm>
            <a:off x="220038" y="5978746"/>
            <a:ext cx="243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deadlines</a:t>
            </a:r>
            <a:endParaRPr/>
          </a:p>
        </p:txBody>
      </p:sp>
      <p:sp>
        <p:nvSpPr>
          <p:cNvPr id="148" name="Google Shape;148;p2"/>
          <p:cNvSpPr txBox="1"/>
          <p:nvPr/>
        </p:nvSpPr>
        <p:spPr>
          <a:xfrm>
            <a:off x="220038" y="6254774"/>
            <a:ext cx="337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Drag &amp; drop the stars to mark the overall project deadline:</a:t>
            </a: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2768367" y="5708930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"/>
          <p:cNvSpPr/>
          <p:nvPr/>
        </p:nvSpPr>
        <p:spPr>
          <a:xfrm>
            <a:off x="3073167" y="57026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/>
          <p:nvPr/>
        </p:nvSpPr>
        <p:spPr>
          <a:xfrm>
            <a:off x="3377967" y="571108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"/>
          <p:cNvSpPr/>
          <p:nvPr/>
        </p:nvSpPr>
        <p:spPr>
          <a:xfrm>
            <a:off x="3682767" y="5711168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"/>
          <p:cNvSpPr/>
          <p:nvPr/>
        </p:nvSpPr>
        <p:spPr>
          <a:xfrm>
            <a:off x="3987567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/>
          <p:nvPr/>
        </p:nvSpPr>
        <p:spPr>
          <a:xfrm>
            <a:off x="4297960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"/>
          <p:cNvSpPr/>
          <p:nvPr/>
        </p:nvSpPr>
        <p:spPr>
          <a:xfrm>
            <a:off x="4589439" y="5697772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"/>
          <p:cNvSpPr/>
          <p:nvPr/>
        </p:nvSpPr>
        <p:spPr>
          <a:xfrm>
            <a:off x="4880918" y="570027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"/>
          <p:cNvSpPr/>
          <p:nvPr/>
        </p:nvSpPr>
        <p:spPr>
          <a:xfrm>
            <a:off x="5172397" y="5703461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"/>
          <p:cNvSpPr/>
          <p:nvPr/>
        </p:nvSpPr>
        <p:spPr>
          <a:xfrm>
            <a:off x="5456808" y="5704314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A64D79"/>
          </a:solidFill>
          <a:ln cap="flat" cmpd="sng" w="12700">
            <a:solidFill>
              <a:srgbClr val="A64D7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"/>
          <p:cNvSpPr/>
          <p:nvPr/>
        </p:nvSpPr>
        <p:spPr>
          <a:xfrm>
            <a:off x="2513961" y="5976041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"/>
          <p:cNvSpPr/>
          <p:nvPr/>
        </p:nvSpPr>
        <p:spPr>
          <a:xfrm>
            <a:off x="2818761" y="5969736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/>
          <p:nvPr/>
        </p:nvSpPr>
        <p:spPr>
          <a:xfrm>
            <a:off x="3123561" y="5978197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/>
          <p:nvPr/>
        </p:nvSpPr>
        <p:spPr>
          <a:xfrm>
            <a:off x="3428361" y="5978279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"/>
          <p:cNvSpPr/>
          <p:nvPr/>
        </p:nvSpPr>
        <p:spPr>
          <a:xfrm>
            <a:off x="3733161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4073923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365402" y="5964883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4656881" y="5967387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4948360" y="5970572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5232771" y="5971425"/>
            <a:ext cx="230100" cy="230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70AD47"/>
          </a:solidFill>
          <a:ln cap="flat" cmpd="sng" w="12700">
            <a:solidFill>
              <a:srgbClr val="70AD4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"/>
          <p:cNvSpPr/>
          <p:nvPr/>
        </p:nvSpPr>
        <p:spPr>
          <a:xfrm>
            <a:off x="3458730" y="6254774"/>
            <a:ext cx="366600" cy="3666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FF0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2019-12-20T11:23:48Z</dcterms:created>
  <dc:creator>Kojić</dc:creator>
</cp:coreProperties>
</file>