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</p:sldIdLst>
  <p:sldSz cy="6858000" cx="12192000"/>
  <p:notesSz cx="6858000" cy="9144000"/>
  <p:embeddedFontLst>
    <p:embeddedFont>
      <p:font typeface="Roboto"/>
      <p:regular r:id="rId8"/>
      <p:bold r:id="rId9"/>
      <p:italic r:id="rId10"/>
      <p:boldItalic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990">
          <p15:clr>
            <a:srgbClr val="9AA0A6"/>
          </p15:clr>
        </p15:guide>
      </p15:sldGuideLst>
    </p:ext>
    <p:ext uri="http://customooxmlschemas.google.com/">
      <go:slidesCustomData xmlns:go="http://customooxmlschemas.google.com/" r:id="rId12" roundtripDataSignature="AMtx7miVR80vBorDq/YOExHNq6qBaMJlE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990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Roboto-boldItalic.fntdata"/><Relationship Id="rId10" Type="http://schemas.openxmlformats.org/officeDocument/2006/relationships/font" Target="fonts/Roboto-italic.fntdata"/><Relationship Id="rId12" Type="http://customschemas.google.com/relationships/presentationmetadata" Target="metadata"/><Relationship Id="rId9" Type="http://schemas.openxmlformats.org/officeDocument/2006/relationships/font" Target="fonts/Roboto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Roboto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" name="Google Shape;14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3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4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4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5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5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0" name="Google Shape;20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6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6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7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7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8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8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8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8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1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1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2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2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clockify.me/" TargetMode="External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>
            <p:ph type="title"/>
          </p:nvPr>
        </p:nvSpPr>
        <p:spPr>
          <a:xfrm>
            <a:off x="9" y="-10"/>
            <a:ext cx="10515600" cy="49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3959">
                <a:latin typeface="Roboto"/>
                <a:ea typeface="Roboto"/>
                <a:cs typeface="Roboto"/>
                <a:sym typeface="Roboto"/>
              </a:rPr>
              <a:t>Instructions:</a:t>
            </a:r>
            <a:endParaRPr sz="297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85" name="Google Shape;85;p1"/>
          <p:cNvSpPr txBox="1"/>
          <p:nvPr/>
        </p:nvSpPr>
        <p:spPr>
          <a:xfrm>
            <a:off x="153455" y="678850"/>
            <a:ext cx="5392200" cy="378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Roboto"/>
              <a:buAutoNum type="arabicPeriod"/>
            </a:pPr>
            <a:r>
              <a:rPr i="0" lang="en-US" sz="15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Add your project name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Roboto"/>
              <a:buAutoNum type="arabicPeriod"/>
            </a:pPr>
            <a:r>
              <a:rPr i="0" lang="en-US" sz="15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Add your milestones, and their dates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AutoNum type="arabicPeriod"/>
            </a:pPr>
            <a:r>
              <a:rPr i="0" lang="en-US" sz="15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Add you tasks, and their </a:t>
            </a:r>
            <a:r>
              <a:rPr lang="en-US" sz="15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the dates when you’re supposed to tackle them (</a:t>
            </a:r>
            <a:r>
              <a:rPr b="1" lang="en-US" sz="15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e.g.</a:t>
            </a:r>
            <a:r>
              <a:rPr lang="en-US" sz="15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 August 4th - August 10th; 9 am - 12 pm, August 1pth).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Roboto"/>
              <a:buAutoNum type="arabicPeriod"/>
            </a:pPr>
            <a:r>
              <a:rPr i="0" lang="en-US" sz="15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Add your overall project deadline</a:t>
            </a:r>
            <a:endParaRPr i="0" sz="1500" u="none" cap="none" strike="noStrik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MILESTONES: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Roboto"/>
              <a:buAutoNum type="arabicPeriod"/>
            </a:pPr>
            <a:r>
              <a:rPr lang="en-US" sz="15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Press SHIFT and select the entire desired milestone arrow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Roboto"/>
              <a:buAutoNum type="arabicPeriod"/>
            </a:pPr>
            <a:r>
              <a:rPr lang="en-US" sz="15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Drag &amp; drop it at the desired place on the timeline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5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TASKS: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Roboto"/>
              <a:buAutoNum type="arabicPeriod"/>
            </a:pPr>
            <a:r>
              <a:rPr lang="en-US" sz="15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Press SHIFT and select the entire desired task arrow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Roboto"/>
              <a:buAutoNum type="arabicPeriod"/>
            </a:pPr>
            <a:r>
              <a:rPr lang="en-US" sz="15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Drag &amp; drop it at the desired place on the timeline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5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PROJECT DEADLINE: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Roboto"/>
              <a:buAutoNum type="arabicPeriod"/>
            </a:pPr>
            <a:r>
              <a:rPr lang="en-US" sz="15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Press Shift and select the entire project deadline arrow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Roboto"/>
              <a:buAutoNum type="arabicPeriod"/>
            </a:pPr>
            <a:r>
              <a:rPr lang="en-US" sz="15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Drag &amp; drop it at the desired place in the timeline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24765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r>
              <a:t/>
            </a:r>
            <a:endParaRPr sz="15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24765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r>
              <a:t/>
            </a:r>
            <a:endParaRPr sz="15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86" name="Google Shape;86;p1"/>
          <p:cNvSpPr txBox="1"/>
          <p:nvPr/>
        </p:nvSpPr>
        <p:spPr>
          <a:xfrm>
            <a:off x="8797500" y="0"/>
            <a:ext cx="3394500" cy="121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800"/>
              </a:spcBef>
              <a:spcAft>
                <a:spcPts val="600"/>
              </a:spcAft>
              <a:buNone/>
            </a:pPr>
            <a:r>
              <a:rPr b="1" lang="en-US" sz="1200">
                <a:solidFill>
                  <a:srgbClr val="008CFF"/>
                </a:solidFill>
                <a:latin typeface="Roboto"/>
                <a:ea typeface="Roboto"/>
                <a:cs typeface="Roboto"/>
                <a:sym typeface="Roboto"/>
              </a:rPr>
              <a:t>*READ THIS FIRST: Go to File, Make A Copy, and then fill out the template. Delete this message.</a:t>
            </a:r>
            <a:endParaRPr>
              <a:solidFill>
                <a:srgbClr val="008C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"/>
          <p:cNvSpPr txBox="1"/>
          <p:nvPr/>
        </p:nvSpPr>
        <p:spPr>
          <a:xfrm>
            <a:off x="614045" y="5156991"/>
            <a:ext cx="4202400" cy="7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5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PRODUCTIVITY TIP: </a:t>
            </a:r>
            <a:br>
              <a:rPr b="1" lang="en-US" sz="18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</a:br>
            <a:r>
              <a:rPr lang="en-US" sz="15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Track time with </a:t>
            </a:r>
            <a:r>
              <a:rPr lang="en-US" sz="1500" u="sng">
                <a:solidFill>
                  <a:srgbClr val="008CFF"/>
                </a:solidFill>
                <a:latin typeface="Roboto"/>
                <a:ea typeface="Roboto"/>
                <a:cs typeface="Roboto"/>
                <a:sym typeface="Roboto"/>
                <a:hlinkClick r:id="rId3"/>
              </a:rPr>
              <a:t>Clockify.me</a:t>
            </a:r>
            <a:r>
              <a:rPr lang="en-US" sz="15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, to improve the estimations you’ll make about task durations</a:t>
            </a:r>
            <a:endParaRPr sz="1500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88" name="Google Shape;88;p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850455" y="3274325"/>
            <a:ext cx="6341545" cy="35836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"/>
          <p:cNvSpPr/>
          <p:nvPr/>
        </p:nvSpPr>
        <p:spPr>
          <a:xfrm>
            <a:off x="0" y="3718228"/>
            <a:ext cx="986118" cy="331693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2"/>
          <p:cNvSpPr/>
          <p:nvPr/>
        </p:nvSpPr>
        <p:spPr>
          <a:xfrm>
            <a:off x="986118" y="3718229"/>
            <a:ext cx="986118" cy="331693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2"/>
          <p:cNvSpPr/>
          <p:nvPr/>
        </p:nvSpPr>
        <p:spPr>
          <a:xfrm>
            <a:off x="1972236" y="3718229"/>
            <a:ext cx="986118" cy="331693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2"/>
          <p:cNvSpPr/>
          <p:nvPr/>
        </p:nvSpPr>
        <p:spPr>
          <a:xfrm>
            <a:off x="2958354" y="3718229"/>
            <a:ext cx="986118" cy="331693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2"/>
          <p:cNvSpPr/>
          <p:nvPr/>
        </p:nvSpPr>
        <p:spPr>
          <a:xfrm>
            <a:off x="3944472" y="3718229"/>
            <a:ext cx="986118" cy="331693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2"/>
          <p:cNvSpPr/>
          <p:nvPr/>
        </p:nvSpPr>
        <p:spPr>
          <a:xfrm>
            <a:off x="4930590" y="3718229"/>
            <a:ext cx="986118" cy="331693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2"/>
          <p:cNvSpPr/>
          <p:nvPr/>
        </p:nvSpPr>
        <p:spPr>
          <a:xfrm>
            <a:off x="5916708" y="3722710"/>
            <a:ext cx="986118" cy="331693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2"/>
          <p:cNvSpPr/>
          <p:nvPr/>
        </p:nvSpPr>
        <p:spPr>
          <a:xfrm>
            <a:off x="6902826" y="3718228"/>
            <a:ext cx="986118" cy="331693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2"/>
          <p:cNvSpPr/>
          <p:nvPr/>
        </p:nvSpPr>
        <p:spPr>
          <a:xfrm>
            <a:off x="7888944" y="3718229"/>
            <a:ext cx="986118" cy="331693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2"/>
          <p:cNvSpPr/>
          <p:nvPr/>
        </p:nvSpPr>
        <p:spPr>
          <a:xfrm>
            <a:off x="8875062" y="3718229"/>
            <a:ext cx="986118" cy="331693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2"/>
          <p:cNvSpPr/>
          <p:nvPr/>
        </p:nvSpPr>
        <p:spPr>
          <a:xfrm>
            <a:off x="9861180" y="3718228"/>
            <a:ext cx="986118" cy="331693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2"/>
          <p:cNvSpPr/>
          <p:nvPr/>
        </p:nvSpPr>
        <p:spPr>
          <a:xfrm>
            <a:off x="10847298" y="3718228"/>
            <a:ext cx="986118" cy="331693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2"/>
          <p:cNvSpPr txBox="1"/>
          <p:nvPr/>
        </p:nvSpPr>
        <p:spPr>
          <a:xfrm>
            <a:off x="85150" y="3736212"/>
            <a:ext cx="10668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January</a:t>
            </a:r>
            <a:endParaRPr b="1" sz="12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06" name="Google Shape;106;p2"/>
          <p:cNvSpPr txBox="1"/>
          <p:nvPr/>
        </p:nvSpPr>
        <p:spPr>
          <a:xfrm>
            <a:off x="1089198" y="3745125"/>
            <a:ext cx="8787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February</a:t>
            </a:r>
            <a:endParaRPr b="1" sz="12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07" name="Google Shape;107;p2"/>
          <p:cNvSpPr txBox="1"/>
          <p:nvPr/>
        </p:nvSpPr>
        <p:spPr>
          <a:xfrm>
            <a:off x="2160495" y="3754529"/>
            <a:ext cx="62752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March</a:t>
            </a:r>
            <a:endParaRPr b="1" sz="12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08" name="Google Shape;108;p2"/>
          <p:cNvSpPr txBox="1"/>
          <p:nvPr/>
        </p:nvSpPr>
        <p:spPr>
          <a:xfrm>
            <a:off x="3198161" y="3745114"/>
            <a:ext cx="1272987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April</a:t>
            </a:r>
            <a:endParaRPr b="1" sz="12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09" name="Google Shape;109;p2"/>
          <p:cNvSpPr txBox="1"/>
          <p:nvPr/>
        </p:nvSpPr>
        <p:spPr>
          <a:xfrm>
            <a:off x="4184279" y="3754536"/>
            <a:ext cx="672354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May</a:t>
            </a:r>
            <a:endParaRPr b="1" sz="12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10" name="Google Shape;110;p2"/>
          <p:cNvSpPr txBox="1"/>
          <p:nvPr/>
        </p:nvSpPr>
        <p:spPr>
          <a:xfrm>
            <a:off x="5170397" y="3745114"/>
            <a:ext cx="959224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June</a:t>
            </a:r>
            <a:endParaRPr b="1" sz="12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11" name="Google Shape;111;p2"/>
          <p:cNvSpPr txBox="1"/>
          <p:nvPr/>
        </p:nvSpPr>
        <p:spPr>
          <a:xfrm>
            <a:off x="6169960" y="3745113"/>
            <a:ext cx="1039906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July</a:t>
            </a:r>
            <a:endParaRPr b="1" sz="12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12" name="Google Shape;112;p2"/>
          <p:cNvSpPr txBox="1"/>
          <p:nvPr/>
        </p:nvSpPr>
        <p:spPr>
          <a:xfrm>
            <a:off x="7059699" y="3736150"/>
            <a:ext cx="7242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August</a:t>
            </a:r>
            <a:endParaRPr b="1" sz="12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13" name="Google Shape;113;p2"/>
          <p:cNvSpPr txBox="1"/>
          <p:nvPr/>
        </p:nvSpPr>
        <p:spPr>
          <a:xfrm>
            <a:off x="7942732" y="3745113"/>
            <a:ext cx="979395" cy="2868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September</a:t>
            </a:r>
            <a:endParaRPr b="1" sz="12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14" name="Google Shape;114;p2"/>
          <p:cNvSpPr txBox="1"/>
          <p:nvPr/>
        </p:nvSpPr>
        <p:spPr>
          <a:xfrm>
            <a:off x="9001688" y="3754530"/>
            <a:ext cx="779930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October</a:t>
            </a:r>
            <a:endParaRPr b="1" sz="12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15" name="Google Shape;115;p2"/>
          <p:cNvSpPr txBox="1"/>
          <p:nvPr/>
        </p:nvSpPr>
        <p:spPr>
          <a:xfrm>
            <a:off x="9953075" y="3726200"/>
            <a:ext cx="933900" cy="28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November</a:t>
            </a:r>
            <a:endParaRPr b="1" sz="12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16" name="Google Shape;116;p2"/>
          <p:cNvSpPr txBox="1"/>
          <p:nvPr/>
        </p:nvSpPr>
        <p:spPr>
          <a:xfrm>
            <a:off x="10939174" y="3746425"/>
            <a:ext cx="933900" cy="2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December</a:t>
            </a:r>
            <a:endParaRPr b="1" sz="12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17" name="Google Shape;117;p2"/>
          <p:cNvSpPr txBox="1"/>
          <p:nvPr>
            <p:ph type="title"/>
          </p:nvPr>
        </p:nvSpPr>
        <p:spPr>
          <a:xfrm>
            <a:off x="0" y="-3351"/>
            <a:ext cx="10515600" cy="49055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3959">
                <a:latin typeface="Roboto"/>
                <a:ea typeface="Roboto"/>
                <a:cs typeface="Roboto"/>
                <a:sym typeface="Roboto"/>
              </a:rPr>
              <a:t>[Project name]</a:t>
            </a:r>
            <a:r>
              <a:rPr lang="en-US" sz="2880">
                <a:latin typeface="Roboto"/>
                <a:ea typeface="Roboto"/>
                <a:cs typeface="Roboto"/>
                <a:sym typeface="Roboto"/>
              </a:rPr>
              <a:t> – </a:t>
            </a:r>
            <a:r>
              <a:rPr lang="en-US" sz="2970">
                <a:latin typeface="Roboto"/>
                <a:ea typeface="Roboto"/>
                <a:cs typeface="Roboto"/>
                <a:sym typeface="Roboto"/>
              </a:rPr>
              <a:t>Horizontal project timeline</a:t>
            </a:r>
            <a:endParaRPr sz="2970">
              <a:latin typeface="Roboto"/>
              <a:ea typeface="Roboto"/>
              <a:cs typeface="Roboto"/>
              <a:sym typeface="Roboto"/>
            </a:endParaRPr>
          </a:p>
        </p:txBody>
      </p:sp>
      <p:cxnSp>
        <p:nvCxnSpPr>
          <p:cNvPr id="118" name="Google Shape;118;p2"/>
          <p:cNvCxnSpPr/>
          <p:nvPr/>
        </p:nvCxnSpPr>
        <p:spPr>
          <a:xfrm rot="10800000">
            <a:off x="5548355" y="1574566"/>
            <a:ext cx="0" cy="11547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19" name="Google Shape;119;p2"/>
          <p:cNvCxnSpPr/>
          <p:nvPr/>
        </p:nvCxnSpPr>
        <p:spPr>
          <a:xfrm rot="10800000">
            <a:off x="8419102" y="1701396"/>
            <a:ext cx="0" cy="1154647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20" name="Google Shape;120;p2"/>
          <p:cNvSpPr txBox="1"/>
          <p:nvPr/>
        </p:nvSpPr>
        <p:spPr>
          <a:xfrm>
            <a:off x="7856005" y="966539"/>
            <a:ext cx="1126193" cy="7386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[Project deadline]</a:t>
            </a:r>
            <a:br>
              <a:rPr b="1"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[date]</a:t>
            </a:r>
            <a:endParaRPr b="1"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Google Shape;121;p2"/>
          <p:cNvSpPr txBox="1"/>
          <p:nvPr/>
        </p:nvSpPr>
        <p:spPr>
          <a:xfrm>
            <a:off x="5038470" y="1092312"/>
            <a:ext cx="10197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[milestone 5]</a:t>
            </a:r>
            <a:b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[date]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22" name="Google Shape;122;p2"/>
          <p:cNvCxnSpPr/>
          <p:nvPr/>
        </p:nvCxnSpPr>
        <p:spPr>
          <a:xfrm rot="10800000">
            <a:off x="571468" y="4887126"/>
            <a:ext cx="0" cy="1154647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23" name="Google Shape;123;p2"/>
          <p:cNvSpPr txBox="1"/>
          <p:nvPr/>
        </p:nvSpPr>
        <p:spPr>
          <a:xfrm>
            <a:off x="67325" y="6041776"/>
            <a:ext cx="10893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[task 1] </a:t>
            </a:r>
            <a:b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[time frame]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24" name="Google Shape;124;p2"/>
          <p:cNvCxnSpPr/>
          <p:nvPr/>
        </p:nvCxnSpPr>
        <p:spPr>
          <a:xfrm rot="10800000">
            <a:off x="1660680" y="4884100"/>
            <a:ext cx="0" cy="1154647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25" name="Google Shape;125;p2"/>
          <p:cNvSpPr txBox="1"/>
          <p:nvPr/>
        </p:nvSpPr>
        <p:spPr>
          <a:xfrm>
            <a:off x="1156525" y="6038747"/>
            <a:ext cx="1089212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[task 2] </a:t>
            </a:r>
            <a:b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[time frame]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26" name="Google Shape;126;p2"/>
          <p:cNvCxnSpPr/>
          <p:nvPr/>
        </p:nvCxnSpPr>
        <p:spPr>
          <a:xfrm rot="10800000">
            <a:off x="2755431" y="4895322"/>
            <a:ext cx="0" cy="1154647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27" name="Google Shape;127;p2"/>
          <p:cNvSpPr txBox="1"/>
          <p:nvPr/>
        </p:nvSpPr>
        <p:spPr>
          <a:xfrm>
            <a:off x="2251276" y="6049969"/>
            <a:ext cx="1089212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[task 3] </a:t>
            </a:r>
            <a:b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[time frame]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28" name="Google Shape;128;p2"/>
          <p:cNvCxnSpPr/>
          <p:nvPr/>
        </p:nvCxnSpPr>
        <p:spPr>
          <a:xfrm rot="10800000">
            <a:off x="3850182" y="4893518"/>
            <a:ext cx="0" cy="1154647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29" name="Google Shape;129;p2"/>
          <p:cNvSpPr txBox="1"/>
          <p:nvPr/>
        </p:nvSpPr>
        <p:spPr>
          <a:xfrm>
            <a:off x="3346027" y="6048165"/>
            <a:ext cx="1089212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[task 4] </a:t>
            </a:r>
            <a:b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[time frame]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30" name="Google Shape;130;p2"/>
          <p:cNvCxnSpPr/>
          <p:nvPr/>
        </p:nvCxnSpPr>
        <p:spPr>
          <a:xfrm rot="10800000">
            <a:off x="4939394" y="4893518"/>
            <a:ext cx="0" cy="1154647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31" name="Google Shape;131;p2"/>
          <p:cNvSpPr txBox="1"/>
          <p:nvPr/>
        </p:nvSpPr>
        <p:spPr>
          <a:xfrm>
            <a:off x="4435239" y="6048165"/>
            <a:ext cx="1089212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[task 5] </a:t>
            </a:r>
            <a:b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[time frame]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32" name="Google Shape;132;p2"/>
          <p:cNvCxnSpPr/>
          <p:nvPr/>
        </p:nvCxnSpPr>
        <p:spPr>
          <a:xfrm rot="10800000">
            <a:off x="6028605" y="4882889"/>
            <a:ext cx="0" cy="1154647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33" name="Google Shape;133;p2"/>
          <p:cNvSpPr txBox="1"/>
          <p:nvPr/>
        </p:nvSpPr>
        <p:spPr>
          <a:xfrm>
            <a:off x="5524450" y="6037536"/>
            <a:ext cx="1089212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[task 6] </a:t>
            </a:r>
            <a:b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[time frame]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34" name="Google Shape;134;p2"/>
          <p:cNvCxnSpPr/>
          <p:nvPr/>
        </p:nvCxnSpPr>
        <p:spPr>
          <a:xfrm rot="10800000">
            <a:off x="7198717" y="4882889"/>
            <a:ext cx="0" cy="1154647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35" name="Google Shape;135;p2"/>
          <p:cNvSpPr txBox="1"/>
          <p:nvPr/>
        </p:nvSpPr>
        <p:spPr>
          <a:xfrm>
            <a:off x="6694562" y="6037536"/>
            <a:ext cx="1089212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[task 7] </a:t>
            </a:r>
            <a:b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[time frame]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36" name="Google Shape;136;p2"/>
          <p:cNvCxnSpPr/>
          <p:nvPr/>
        </p:nvCxnSpPr>
        <p:spPr>
          <a:xfrm rot="10800000">
            <a:off x="8287967" y="4895261"/>
            <a:ext cx="0" cy="11547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37" name="Google Shape;137;p2"/>
          <p:cNvSpPr txBox="1"/>
          <p:nvPr/>
        </p:nvSpPr>
        <p:spPr>
          <a:xfrm>
            <a:off x="7783812" y="6049961"/>
            <a:ext cx="10893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[task 8] </a:t>
            </a:r>
            <a:b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[time frame]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38" name="Google Shape;138;p2"/>
          <p:cNvCxnSpPr/>
          <p:nvPr/>
        </p:nvCxnSpPr>
        <p:spPr>
          <a:xfrm rot="10800000">
            <a:off x="9458042" y="4895261"/>
            <a:ext cx="0" cy="11547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39" name="Google Shape;139;p2"/>
          <p:cNvSpPr txBox="1"/>
          <p:nvPr/>
        </p:nvSpPr>
        <p:spPr>
          <a:xfrm>
            <a:off x="8953887" y="6049961"/>
            <a:ext cx="10893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[task 9] </a:t>
            </a:r>
            <a:b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[time frame]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40" name="Google Shape;140;p2"/>
          <p:cNvCxnSpPr/>
          <p:nvPr/>
        </p:nvCxnSpPr>
        <p:spPr>
          <a:xfrm rot="10800000">
            <a:off x="10628117" y="4895261"/>
            <a:ext cx="0" cy="11547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41" name="Google Shape;141;p2"/>
          <p:cNvSpPr txBox="1"/>
          <p:nvPr/>
        </p:nvSpPr>
        <p:spPr>
          <a:xfrm>
            <a:off x="10123962" y="6049961"/>
            <a:ext cx="10893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[task 10] </a:t>
            </a:r>
            <a:b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[time frame]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2" name="Google Shape;142;p2"/>
          <p:cNvSpPr/>
          <p:nvPr/>
        </p:nvSpPr>
        <p:spPr>
          <a:xfrm rot="10800000">
            <a:off x="5420085" y="2673622"/>
            <a:ext cx="256500" cy="439500"/>
          </a:xfrm>
          <a:prstGeom prst="triangle">
            <a:avLst>
              <a:gd fmla="val 50000" name="adj"/>
            </a:avLst>
          </a:prstGeom>
          <a:solidFill>
            <a:srgbClr val="4A86E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43" name="Google Shape;143;p2"/>
          <p:cNvCxnSpPr/>
          <p:nvPr/>
        </p:nvCxnSpPr>
        <p:spPr>
          <a:xfrm rot="10800000">
            <a:off x="646818" y="1574566"/>
            <a:ext cx="0" cy="11547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44" name="Google Shape;144;p2"/>
          <p:cNvSpPr txBox="1"/>
          <p:nvPr/>
        </p:nvSpPr>
        <p:spPr>
          <a:xfrm>
            <a:off x="136925" y="1114501"/>
            <a:ext cx="1019700" cy="439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[milestone 1]</a:t>
            </a:r>
            <a:b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[date]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5" name="Google Shape;145;p2"/>
          <p:cNvSpPr/>
          <p:nvPr/>
        </p:nvSpPr>
        <p:spPr>
          <a:xfrm rot="10800000">
            <a:off x="518548" y="2673622"/>
            <a:ext cx="256500" cy="439500"/>
          </a:xfrm>
          <a:prstGeom prst="triangle">
            <a:avLst>
              <a:gd fmla="val 50000" name="adj"/>
            </a:avLst>
          </a:prstGeom>
          <a:solidFill>
            <a:srgbClr val="4A86E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46" name="Google Shape;146;p2"/>
          <p:cNvCxnSpPr/>
          <p:nvPr/>
        </p:nvCxnSpPr>
        <p:spPr>
          <a:xfrm rot="10800000">
            <a:off x="1908855" y="1592716"/>
            <a:ext cx="0" cy="11547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47" name="Google Shape;147;p2"/>
          <p:cNvSpPr txBox="1"/>
          <p:nvPr/>
        </p:nvSpPr>
        <p:spPr>
          <a:xfrm>
            <a:off x="1398970" y="1110462"/>
            <a:ext cx="10197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[milestone 2]</a:t>
            </a:r>
            <a:b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[date]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" name="Google Shape;148;p2"/>
          <p:cNvSpPr/>
          <p:nvPr/>
        </p:nvSpPr>
        <p:spPr>
          <a:xfrm rot="10800000">
            <a:off x="1780585" y="2691772"/>
            <a:ext cx="256500" cy="439500"/>
          </a:xfrm>
          <a:prstGeom prst="triangle">
            <a:avLst>
              <a:gd fmla="val 50000" name="adj"/>
            </a:avLst>
          </a:prstGeom>
          <a:solidFill>
            <a:srgbClr val="4A86E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49" name="Google Shape;149;p2"/>
          <p:cNvCxnSpPr/>
          <p:nvPr/>
        </p:nvCxnSpPr>
        <p:spPr>
          <a:xfrm rot="10800000">
            <a:off x="3240643" y="1574566"/>
            <a:ext cx="0" cy="11547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50" name="Google Shape;150;p2"/>
          <p:cNvSpPr txBox="1"/>
          <p:nvPr/>
        </p:nvSpPr>
        <p:spPr>
          <a:xfrm>
            <a:off x="2730757" y="1092312"/>
            <a:ext cx="10197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[milestone 3]</a:t>
            </a:r>
            <a:b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[date]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1" name="Google Shape;151;p2"/>
          <p:cNvSpPr/>
          <p:nvPr/>
        </p:nvSpPr>
        <p:spPr>
          <a:xfrm rot="10800000">
            <a:off x="3112373" y="2673622"/>
            <a:ext cx="256500" cy="439500"/>
          </a:xfrm>
          <a:prstGeom prst="triangle">
            <a:avLst>
              <a:gd fmla="val 50000" name="adj"/>
            </a:avLst>
          </a:prstGeom>
          <a:solidFill>
            <a:srgbClr val="4A86E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52" name="Google Shape;152;p2"/>
          <p:cNvCxnSpPr/>
          <p:nvPr/>
        </p:nvCxnSpPr>
        <p:spPr>
          <a:xfrm rot="10800000">
            <a:off x="4394493" y="1574566"/>
            <a:ext cx="0" cy="11547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53" name="Google Shape;153;p2"/>
          <p:cNvSpPr txBox="1"/>
          <p:nvPr/>
        </p:nvSpPr>
        <p:spPr>
          <a:xfrm>
            <a:off x="3884607" y="1092312"/>
            <a:ext cx="10197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[milestone 4]</a:t>
            </a:r>
            <a:b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[date]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4" name="Google Shape;154;p2"/>
          <p:cNvSpPr/>
          <p:nvPr/>
        </p:nvSpPr>
        <p:spPr>
          <a:xfrm rot="10800000">
            <a:off x="4266223" y="2673622"/>
            <a:ext cx="256500" cy="439500"/>
          </a:xfrm>
          <a:prstGeom prst="triangle">
            <a:avLst>
              <a:gd fmla="val 50000" name="adj"/>
            </a:avLst>
          </a:prstGeom>
          <a:solidFill>
            <a:srgbClr val="4A86E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5" name="Google Shape;155;p2"/>
          <p:cNvSpPr/>
          <p:nvPr/>
        </p:nvSpPr>
        <p:spPr>
          <a:xfrm>
            <a:off x="457175" y="4438150"/>
            <a:ext cx="228600" cy="457200"/>
          </a:xfrm>
          <a:prstGeom prst="flowChartSort">
            <a:avLst/>
          </a:prstGeom>
          <a:solidFill>
            <a:srgbClr val="4A86E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6" name="Google Shape;156;p2"/>
          <p:cNvSpPr/>
          <p:nvPr/>
        </p:nvSpPr>
        <p:spPr>
          <a:xfrm>
            <a:off x="1549150" y="4438150"/>
            <a:ext cx="228600" cy="457200"/>
          </a:xfrm>
          <a:prstGeom prst="flowChartSort">
            <a:avLst/>
          </a:prstGeom>
          <a:solidFill>
            <a:srgbClr val="4A86E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7" name="Google Shape;157;p2"/>
          <p:cNvSpPr/>
          <p:nvPr/>
        </p:nvSpPr>
        <p:spPr>
          <a:xfrm>
            <a:off x="2641125" y="4438150"/>
            <a:ext cx="228600" cy="457200"/>
          </a:xfrm>
          <a:prstGeom prst="flowChartSort">
            <a:avLst/>
          </a:prstGeom>
          <a:solidFill>
            <a:srgbClr val="4A86E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8" name="Google Shape;158;p2"/>
          <p:cNvSpPr/>
          <p:nvPr/>
        </p:nvSpPr>
        <p:spPr>
          <a:xfrm>
            <a:off x="3733100" y="4438150"/>
            <a:ext cx="228600" cy="457200"/>
          </a:xfrm>
          <a:prstGeom prst="flowChartSort">
            <a:avLst/>
          </a:prstGeom>
          <a:solidFill>
            <a:srgbClr val="4A86E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9" name="Google Shape;159;p2"/>
          <p:cNvSpPr/>
          <p:nvPr/>
        </p:nvSpPr>
        <p:spPr>
          <a:xfrm>
            <a:off x="4825075" y="4438150"/>
            <a:ext cx="228600" cy="457200"/>
          </a:xfrm>
          <a:prstGeom prst="flowChartSort">
            <a:avLst/>
          </a:prstGeom>
          <a:solidFill>
            <a:srgbClr val="4A86E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     </a:t>
            </a:r>
            <a:endParaRPr/>
          </a:p>
        </p:txBody>
      </p:sp>
      <p:sp>
        <p:nvSpPr>
          <p:cNvPr id="160" name="Google Shape;160;p2"/>
          <p:cNvSpPr/>
          <p:nvPr/>
        </p:nvSpPr>
        <p:spPr>
          <a:xfrm>
            <a:off x="5917050" y="4425700"/>
            <a:ext cx="228600" cy="457200"/>
          </a:xfrm>
          <a:prstGeom prst="flowChartSort">
            <a:avLst/>
          </a:prstGeom>
          <a:solidFill>
            <a:srgbClr val="4A86E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1" name="Google Shape;161;p2"/>
          <p:cNvSpPr/>
          <p:nvPr/>
        </p:nvSpPr>
        <p:spPr>
          <a:xfrm>
            <a:off x="7084425" y="4425700"/>
            <a:ext cx="228600" cy="457200"/>
          </a:xfrm>
          <a:prstGeom prst="flowChartSort">
            <a:avLst/>
          </a:prstGeom>
          <a:solidFill>
            <a:srgbClr val="4A86E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        </a:t>
            </a:r>
            <a:endParaRPr/>
          </a:p>
        </p:txBody>
      </p:sp>
      <p:sp>
        <p:nvSpPr>
          <p:cNvPr id="162" name="Google Shape;162;p2"/>
          <p:cNvSpPr/>
          <p:nvPr/>
        </p:nvSpPr>
        <p:spPr>
          <a:xfrm>
            <a:off x="8173663" y="4461975"/>
            <a:ext cx="228600" cy="457200"/>
          </a:xfrm>
          <a:prstGeom prst="flowChartSort">
            <a:avLst/>
          </a:prstGeom>
          <a:solidFill>
            <a:srgbClr val="4A86E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 </a:t>
            </a:r>
            <a:endParaRPr/>
          </a:p>
        </p:txBody>
      </p:sp>
      <p:sp>
        <p:nvSpPr>
          <p:cNvPr id="163" name="Google Shape;163;p2"/>
          <p:cNvSpPr/>
          <p:nvPr/>
        </p:nvSpPr>
        <p:spPr>
          <a:xfrm>
            <a:off x="9343750" y="4461975"/>
            <a:ext cx="228600" cy="457200"/>
          </a:xfrm>
          <a:prstGeom prst="flowChartSort">
            <a:avLst/>
          </a:prstGeom>
          <a:solidFill>
            <a:srgbClr val="4A86E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 </a:t>
            </a:r>
            <a:endParaRPr/>
          </a:p>
        </p:txBody>
      </p:sp>
      <p:sp>
        <p:nvSpPr>
          <p:cNvPr id="164" name="Google Shape;164;p2"/>
          <p:cNvSpPr/>
          <p:nvPr/>
        </p:nvSpPr>
        <p:spPr>
          <a:xfrm>
            <a:off x="10513813" y="4461975"/>
            <a:ext cx="228600" cy="457200"/>
          </a:xfrm>
          <a:prstGeom prst="flowChartSort">
            <a:avLst/>
          </a:prstGeom>
          <a:solidFill>
            <a:srgbClr val="4A86E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5" name="Google Shape;165;p2"/>
          <p:cNvSpPr/>
          <p:nvPr/>
        </p:nvSpPr>
        <p:spPr>
          <a:xfrm>
            <a:off x="8190500" y="2854988"/>
            <a:ext cx="457200" cy="457200"/>
          </a:xfrm>
          <a:prstGeom prst="noSmoking">
            <a:avLst>
              <a:gd fmla="val 18750" name="adj"/>
            </a:avLst>
          </a:prstGeom>
          <a:solidFill>
            <a:srgbClr val="4A86E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2019-12-20T11:03:29Z</dcterms:created>
  <dc:creator>Kojić</dc:creator>
</cp:coreProperties>
</file>