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h1BAFHxy+hw4rKj6mvYDCcj5Ae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153459" y="678842"/>
            <a:ext cx="6096000" cy="30931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your main problem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MAIN PARAMETERS: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These are the main elements of your problem.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the main elements of your problem, in order to get a better grasp at how to solve it 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e.g. 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This may be hiring additional staff to handle a specific project element causing the problem).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RELATED PARAMETERS: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These are the accompanying elements of your problem, and are related to the main parameters.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the accompanying elements of your problem 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e.g. 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This may be the websites you’ll post your job offer to the additional staff you’ll need).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the time frame when you’ll focus on each 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e.g.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August 4th - August 10th; 9 am - 12 pm, August 10th).</a:t>
            </a:r>
            <a:b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14045" y="5156991"/>
            <a:ext cx="420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4259" y="3679125"/>
            <a:ext cx="5637740" cy="31788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>
            <p:ph type="title"/>
          </p:nvPr>
        </p:nvSpPr>
        <p:spPr>
          <a:xfrm>
            <a:off x="-6" y="-5243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4000">
                <a:latin typeface="Roboto"/>
                <a:ea typeface="Roboto"/>
                <a:cs typeface="Roboto"/>
                <a:sym typeface="Roboto"/>
              </a:rPr>
              <a:t>[Project name]</a:t>
            </a: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970">
                <a:latin typeface="Roboto"/>
                <a:ea typeface="Roboto"/>
                <a:cs typeface="Roboto"/>
                <a:sym typeface="Roboto"/>
              </a:rPr>
              <a:t>– </a:t>
            </a:r>
            <a:r>
              <a:rPr lang="en-US" sz="3000">
                <a:latin typeface="Roboto"/>
                <a:ea typeface="Roboto"/>
                <a:cs typeface="Roboto"/>
                <a:sym typeface="Roboto"/>
              </a:rPr>
              <a:t>Fishbone diagram 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195308" y="2982898"/>
            <a:ext cx="11762913" cy="1076124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10267131" y="3348190"/>
            <a:ext cx="2263787" cy="3539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[The problem]</a:t>
            </a:r>
            <a:endParaRPr sz="17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1" name="Google Shape;101;p2"/>
          <p:cNvCxnSpPr/>
          <p:nvPr/>
        </p:nvCxnSpPr>
        <p:spPr>
          <a:xfrm>
            <a:off x="1074198" y="1597981"/>
            <a:ext cx="1376039" cy="163349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2" name="Google Shape;102;p2"/>
          <p:cNvCxnSpPr/>
          <p:nvPr/>
        </p:nvCxnSpPr>
        <p:spPr>
          <a:xfrm>
            <a:off x="3329127" y="1597981"/>
            <a:ext cx="1376039" cy="163349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3" name="Google Shape;103;p2"/>
          <p:cNvCxnSpPr/>
          <p:nvPr/>
        </p:nvCxnSpPr>
        <p:spPr>
          <a:xfrm>
            <a:off x="5584056" y="1597980"/>
            <a:ext cx="1376039" cy="163349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4" name="Google Shape;104;p2"/>
          <p:cNvCxnSpPr/>
          <p:nvPr/>
        </p:nvCxnSpPr>
        <p:spPr>
          <a:xfrm>
            <a:off x="7914441" y="1597979"/>
            <a:ext cx="1376039" cy="163349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05" name="Google Shape;105;p2"/>
          <p:cNvSpPr/>
          <p:nvPr/>
        </p:nvSpPr>
        <p:spPr>
          <a:xfrm>
            <a:off x="195308" y="1269507"/>
            <a:ext cx="1751120" cy="328472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2450237" y="1269507"/>
            <a:ext cx="1751120" cy="328472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4709604" y="1269507"/>
            <a:ext cx="1751120" cy="328472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7008925" y="1269507"/>
            <a:ext cx="1751120" cy="328472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271232" y="1269505"/>
            <a:ext cx="17240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</a:t>
            </a:r>
            <a:endParaRPr b="1"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2501515" y="1269505"/>
            <a:ext cx="17240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</a:t>
            </a:r>
            <a:endParaRPr b="1"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4767320" y="1269505"/>
            <a:ext cx="17240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</a:t>
            </a:r>
            <a:endParaRPr b="1"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7088609" y="1256026"/>
            <a:ext cx="17240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</a:t>
            </a:r>
            <a:endParaRPr b="1"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3" name="Google Shape;113;p2"/>
          <p:cNvCxnSpPr/>
          <p:nvPr/>
        </p:nvCxnSpPr>
        <p:spPr>
          <a:xfrm flipH="1" rot="10800000">
            <a:off x="1070868" y="3796084"/>
            <a:ext cx="1379369" cy="14488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4" name="Google Shape;114;p2"/>
          <p:cNvCxnSpPr/>
          <p:nvPr/>
        </p:nvCxnSpPr>
        <p:spPr>
          <a:xfrm flipH="1" rot="10800000">
            <a:off x="3308044" y="3796084"/>
            <a:ext cx="1379369" cy="14488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5" name="Google Shape;115;p2"/>
          <p:cNvCxnSpPr/>
          <p:nvPr/>
        </p:nvCxnSpPr>
        <p:spPr>
          <a:xfrm flipH="1" rot="10800000">
            <a:off x="5629333" y="3796084"/>
            <a:ext cx="1379369" cy="14488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6" name="Google Shape;116;p2"/>
          <p:cNvCxnSpPr/>
          <p:nvPr/>
        </p:nvCxnSpPr>
        <p:spPr>
          <a:xfrm flipH="1" rot="10800000">
            <a:off x="7950622" y="3796084"/>
            <a:ext cx="1379369" cy="14488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7" name="Google Shape;117;p2"/>
          <p:cNvSpPr/>
          <p:nvPr/>
        </p:nvSpPr>
        <p:spPr>
          <a:xfrm>
            <a:off x="210404" y="5244938"/>
            <a:ext cx="1751120" cy="328472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/>
          <p:nvPr/>
        </p:nvSpPr>
        <p:spPr>
          <a:xfrm>
            <a:off x="2450237" y="5244938"/>
            <a:ext cx="1751120" cy="328472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4740226" y="5243171"/>
            <a:ext cx="1751120" cy="328472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/>
          <p:nvPr/>
        </p:nvSpPr>
        <p:spPr>
          <a:xfrm>
            <a:off x="7030215" y="5243171"/>
            <a:ext cx="1751120" cy="328472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1" name="Google Shape;121;p2"/>
          <p:cNvCxnSpPr/>
          <p:nvPr/>
        </p:nvCxnSpPr>
        <p:spPr>
          <a:xfrm>
            <a:off x="1473693" y="2059619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2" name="Google Shape;122;p2"/>
          <p:cNvCxnSpPr/>
          <p:nvPr/>
        </p:nvCxnSpPr>
        <p:spPr>
          <a:xfrm>
            <a:off x="1760552" y="2414724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2"/>
          <p:cNvCxnSpPr/>
          <p:nvPr/>
        </p:nvCxnSpPr>
        <p:spPr>
          <a:xfrm>
            <a:off x="2075524" y="2780188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2"/>
          <p:cNvCxnSpPr/>
          <p:nvPr/>
        </p:nvCxnSpPr>
        <p:spPr>
          <a:xfrm>
            <a:off x="3707721" y="2044821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2"/>
          <p:cNvCxnSpPr/>
          <p:nvPr/>
        </p:nvCxnSpPr>
        <p:spPr>
          <a:xfrm>
            <a:off x="4017146" y="2414724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6" name="Google Shape;126;p2"/>
          <p:cNvCxnSpPr/>
          <p:nvPr/>
        </p:nvCxnSpPr>
        <p:spPr>
          <a:xfrm>
            <a:off x="4336740" y="2780188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2"/>
          <p:cNvCxnSpPr/>
          <p:nvPr/>
        </p:nvCxnSpPr>
        <p:spPr>
          <a:xfrm>
            <a:off x="5955725" y="2030023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2"/>
          <p:cNvCxnSpPr/>
          <p:nvPr/>
        </p:nvCxnSpPr>
        <p:spPr>
          <a:xfrm>
            <a:off x="6257854" y="2386607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9" name="Google Shape;129;p2"/>
          <p:cNvCxnSpPr/>
          <p:nvPr/>
        </p:nvCxnSpPr>
        <p:spPr>
          <a:xfrm>
            <a:off x="6560275" y="2780181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2"/>
          <p:cNvCxnSpPr/>
          <p:nvPr/>
        </p:nvCxnSpPr>
        <p:spPr>
          <a:xfrm>
            <a:off x="8284471" y="2024095"/>
            <a:ext cx="1729989" cy="2072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2"/>
          <p:cNvCxnSpPr/>
          <p:nvPr/>
        </p:nvCxnSpPr>
        <p:spPr>
          <a:xfrm>
            <a:off x="8560413" y="2390165"/>
            <a:ext cx="1729989" cy="2072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2" name="Google Shape;132;p2"/>
          <p:cNvCxnSpPr/>
          <p:nvPr/>
        </p:nvCxnSpPr>
        <p:spPr>
          <a:xfrm>
            <a:off x="8882234" y="2782883"/>
            <a:ext cx="1729989" cy="2072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3" name="Google Shape;133;p2"/>
          <p:cNvCxnSpPr/>
          <p:nvPr/>
        </p:nvCxnSpPr>
        <p:spPr>
          <a:xfrm>
            <a:off x="1306496" y="5008485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4" name="Google Shape;134;p2"/>
          <p:cNvCxnSpPr/>
          <p:nvPr/>
        </p:nvCxnSpPr>
        <p:spPr>
          <a:xfrm>
            <a:off x="1631503" y="4672613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5" name="Google Shape;135;p2"/>
          <p:cNvCxnSpPr/>
          <p:nvPr/>
        </p:nvCxnSpPr>
        <p:spPr>
          <a:xfrm>
            <a:off x="3897758" y="4672613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6" name="Google Shape;136;p2"/>
          <p:cNvCxnSpPr/>
          <p:nvPr/>
        </p:nvCxnSpPr>
        <p:spPr>
          <a:xfrm>
            <a:off x="1961524" y="4344139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7" name="Google Shape;137;p2"/>
          <p:cNvCxnSpPr/>
          <p:nvPr/>
        </p:nvCxnSpPr>
        <p:spPr>
          <a:xfrm>
            <a:off x="6491346" y="4344139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8" name="Google Shape;138;p2"/>
          <p:cNvCxnSpPr/>
          <p:nvPr/>
        </p:nvCxnSpPr>
        <p:spPr>
          <a:xfrm>
            <a:off x="5858207" y="5004046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9" name="Google Shape;139;p2"/>
          <p:cNvCxnSpPr/>
          <p:nvPr/>
        </p:nvCxnSpPr>
        <p:spPr>
          <a:xfrm>
            <a:off x="8812635" y="4344139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0" name="Google Shape;140;p2"/>
          <p:cNvCxnSpPr/>
          <p:nvPr/>
        </p:nvCxnSpPr>
        <p:spPr>
          <a:xfrm>
            <a:off x="8177331" y="5009964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1" name="Google Shape;141;p2"/>
          <p:cNvCxnSpPr/>
          <p:nvPr/>
        </p:nvCxnSpPr>
        <p:spPr>
          <a:xfrm>
            <a:off x="4200180" y="4344139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2" name="Google Shape;142;p2"/>
          <p:cNvCxnSpPr/>
          <p:nvPr/>
        </p:nvCxnSpPr>
        <p:spPr>
          <a:xfrm>
            <a:off x="3535028" y="5004046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3" name="Google Shape;143;p2"/>
          <p:cNvCxnSpPr/>
          <p:nvPr/>
        </p:nvCxnSpPr>
        <p:spPr>
          <a:xfrm>
            <a:off x="6165751" y="4671133"/>
            <a:ext cx="174002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4" name="Google Shape;144;p2"/>
          <p:cNvCxnSpPr/>
          <p:nvPr/>
        </p:nvCxnSpPr>
        <p:spPr>
          <a:xfrm>
            <a:off x="8501056" y="4671133"/>
            <a:ext cx="1747297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5" name="Google Shape;145;p2"/>
          <p:cNvSpPr txBox="1"/>
          <p:nvPr/>
        </p:nvSpPr>
        <p:spPr>
          <a:xfrm>
            <a:off x="1417692" y="1821379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"/>
          <p:cNvSpPr txBox="1"/>
          <p:nvPr/>
        </p:nvSpPr>
        <p:spPr>
          <a:xfrm>
            <a:off x="1675035" y="2159360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7" name="Google Shape;147;p2"/>
          <p:cNvSpPr txBox="1"/>
          <p:nvPr/>
        </p:nvSpPr>
        <p:spPr>
          <a:xfrm>
            <a:off x="1991716" y="2524490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2"/>
          <p:cNvSpPr txBox="1"/>
          <p:nvPr/>
        </p:nvSpPr>
        <p:spPr>
          <a:xfrm>
            <a:off x="3742375" y="1806293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9" name="Google Shape;149;p2"/>
          <p:cNvSpPr txBox="1"/>
          <p:nvPr/>
        </p:nvSpPr>
        <p:spPr>
          <a:xfrm>
            <a:off x="4007155" y="2180837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0" name="Google Shape;150;p2"/>
          <p:cNvSpPr txBox="1"/>
          <p:nvPr/>
        </p:nvSpPr>
        <p:spPr>
          <a:xfrm>
            <a:off x="4302853" y="2545447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1" name="Google Shape;151;p2"/>
          <p:cNvSpPr txBox="1"/>
          <p:nvPr/>
        </p:nvSpPr>
        <p:spPr>
          <a:xfrm>
            <a:off x="5955900" y="1810590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parameter] [time frame]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"/>
          <p:cNvSpPr txBox="1"/>
          <p:nvPr/>
        </p:nvSpPr>
        <p:spPr>
          <a:xfrm>
            <a:off x="6194163" y="2141056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parameter] [time frame]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"/>
          <p:cNvSpPr txBox="1"/>
          <p:nvPr/>
        </p:nvSpPr>
        <p:spPr>
          <a:xfrm>
            <a:off x="6461890" y="2533225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parameter] [time frame]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"/>
          <p:cNvSpPr txBox="1"/>
          <p:nvPr/>
        </p:nvSpPr>
        <p:spPr>
          <a:xfrm>
            <a:off x="8317472" y="1796982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5" name="Google Shape;155;p2"/>
          <p:cNvSpPr txBox="1"/>
          <p:nvPr/>
        </p:nvSpPr>
        <p:spPr>
          <a:xfrm>
            <a:off x="8493605" y="2135063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6" name="Google Shape;156;p2"/>
          <p:cNvSpPr txBox="1"/>
          <p:nvPr/>
        </p:nvSpPr>
        <p:spPr>
          <a:xfrm>
            <a:off x="8824197" y="2533225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" name="Google Shape;157;p2"/>
          <p:cNvSpPr txBox="1"/>
          <p:nvPr/>
        </p:nvSpPr>
        <p:spPr>
          <a:xfrm>
            <a:off x="2139090" y="4112417"/>
            <a:ext cx="172402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8" name="Google Shape;158;p2"/>
          <p:cNvSpPr txBox="1"/>
          <p:nvPr/>
        </p:nvSpPr>
        <p:spPr>
          <a:xfrm>
            <a:off x="1811002" y="4437362"/>
            <a:ext cx="172402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9" name="Google Shape;159;p2"/>
          <p:cNvSpPr txBox="1"/>
          <p:nvPr/>
        </p:nvSpPr>
        <p:spPr>
          <a:xfrm>
            <a:off x="1481692" y="4762307"/>
            <a:ext cx="172402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0" name="Google Shape;160;p2"/>
          <p:cNvSpPr txBox="1"/>
          <p:nvPr/>
        </p:nvSpPr>
        <p:spPr>
          <a:xfrm>
            <a:off x="4329848" y="4089173"/>
            <a:ext cx="172402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1" name="Google Shape;161;p2"/>
          <p:cNvSpPr txBox="1"/>
          <p:nvPr/>
        </p:nvSpPr>
        <p:spPr>
          <a:xfrm>
            <a:off x="4032012" y="4441768"/>
            <a:ext cx="172402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2" name="Google Shape;162;p2"/>
          <p:cNvSpPr txBox="1"/>
          <p:nvPr/>
        </p:nvSpPr>
        <p:spPr>
          <a:xfrm>
            <a:off x="6354879" y="4448806"/>
            <a:ext cx="172402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3" name="Google Shape;163;p2"/>
          <p:cNvSpPr txBox="1"/>
          <p:nvPr/>
        </p:nvSpPr>
        <p:spPr>
          <a:xfrm>
            <a:off x="3714271" y="4752076"/>
            <a:ext cx="172402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4" name="Google Shape;164;p2"/>
          <p:cNvSpPr txBox="1"/>
          <p:nvPr/>
        </p:nvSpPr>
        <p:spPr>
          <a:xfrm>
            <a:off x="6642946" y="4086220"/>
            <a:ext cx="172402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5980202" y="4777966"/>
            <a:ext cx="172402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6" name="Google Shape;166;p2"/>
          <p:cNvSpPr txBox="1"/>
          <p:nvPr/>
        </p:nvSpPr>
        <p:spPr>
          <a:xfrm>
            <a:off x="8888193" y="4095900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7" name="Google Shape;167;p2"/>
          <p:cNvSpPr txBox="1"/>
          <p:nvPr/>
        </p:nvSpPr>
        <p:spPr>
          <a:xfrm>
            <a:off x="8664872" y="4422605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8" name="Google Shape;168;p2"/>
          <p:cNvSpPr txBox="1"/>
          <p:nvPr/>
        </p:nvSpPr>
        <p:spPr>
          <a:xfrm>
            <a:off x="8317472" y="4770254"/>
            <a:ext cx="1724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 [time frame]</a:t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237498" y="5263866"/>
            <a:ext cx="17240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</a:t>
            </a:r>
            <a:endParaRPr b="1"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4767320" y="5248825"/>
            <a:ext cx="17240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parameter]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2523231" y="5248969"/>
            <a:ext cx="17240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</a:t>
            </a:r>
            <a:endParaRPr b="1"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7057309" y="5249675"/>
            <a:ext cx="17240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parameter]</a:t>
            </a:r>
            <a:endParaRPr b="1"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2019-12-20T11:02:07Z</dcterms:created>
  <dc:creator>Kojić</dc:creator>
</cp:coreProperties>
</file>